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3" r:id="rId4"/>
    <p:sldId id="284" r:id="rId5"/>
    <p:sldId id="263" r:id="rId6"/>
    <p:sldId id="286" r:id="rId7"/>
    <p:sldId id="287" r:id="rId8"/>
    <p:sldId id="260" r:id="rId9"/>
    <p:sldId id="297" r:id="rId10"/>
    <p:sldId id="268" r:id="rId11"/>
    <p:sldId id="269" r:id="rId12"/>
    <p:sldId id="289" r:id="rId13"/>
    <p:sldId id="291" r:id="rId14"/>
    <p:sldId id="259" r:id="rId15"/>
    <p:sldId id="292" r:id="rId16"/>
    <p:sldId id="293" r:id="rId17"/>
    <p:sldId id="294" r:id="rId18"/>
    <p:sldId id="295" r:id="rId19"/>
    <p:sldId id="296" r:id="rId20"/>
    <p:sldId id="298" r:id="rId21"/>
  </p:sldIdLst>
  <p:sldSz cx="9144000" cy="6858000" type="screen4x3"/>
  <p:notesSz cx="7102475" cy="93884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4660"/>
  </p:normalViewPr>
  <p:slideViewPr>
    <p:cSldViewPr>
      <p:cViewPr varScale="1">
        <p:scale>
          <a:sx n="100" d="100"/>
          <a:sy n="100" d="100"/>
        </p:scale>
        <p:origin x="-1320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1A3AD-D49A-4307-A5B7-1A1163F8705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EC936D-4AFD-4F42-B993-B83C262B8F35}">
      <dgm:prSet custT="1"/>
      <dgm:spPr/>
      <dgm:t>
        <a:bodyPr/>
        <a:lstStyle/>
        <a:p>
          <a:pPr rtl="0"/>
          <a:r>
            <a:rPr lang="ru-RU" sz="2400" dirty="0" err="1" smtClean="0">
              <a:latin typeface="Georgia" pitchFamily="18" charset="0"/>
            </a:rPr>
            <a:t>Найдрібніші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живі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організми</a:t>
          </a:r>
          <a:endParaRPr lang="ru-RU" sz="2400" dirty="0">
            <a:latin typeface="Georgia" pitchFamily="18" charset="0"/>
          </a:endParaRPr>
        </a:p>
      </dgm:t>
    </dgm:pt>
    <dgm:pt modelId="{5CA555D6-FA69-4603-9766-738A2F50B5C0}" type="parTrans" cxnId="{8FEB9297-DFDF-4901-AA64-DDC37BF057E4}">
      <dgm:prSet/>
      <dgm:spPr/>
      <dgm:t>
        <a:bodyPr/>
        <a:lstStyle/>
        <a:p>
          <a:endParaRPr lang="ru-RU"/>
        </a:p>
      </dgm:t>
    </dgm:pt>
    <dgm:pt modelId="{70A6D30D-91D5-4FE6-AF73-0C8411BF08FB}" type="sibTrans" cxnId="{8FEB9297-DFDF-4901-AA64-DDC37BF057E4}">
      <dgm:prSet/>
      <dgm:spPr/>
      <dgm:t>
        <a:bodyPr/>
        <a:lstStyle/>
        <a:p>
          <a:endParaRPr lang="ru-RU"/>
        </a:p>
      </dgm:t>
    </dgm:pt>
    <dgm:pt modelId="{9B0EDACD-E201-48C5-99C9-45B7DF97A16E}">
      <dgm:prSet custT="1"/>
      <dgm:spPr/>
      <dgm:t>
        <a:bodyPr/>
        <a:lstStyle/>
        <a:p>
          <a:pPr rtl="0"/>
          <a:r>
            <a:rPr lang="ru-RU" sz="2400" dirty="0" err="1" smtClean="0">
              <a:latin typeface="Georgia" pitchFamily="18" charset="0"/>
            </a:rPr>
            <a:t>Розміри</a:t>
          </a:r>
          <a:r>
            <a:rPr lang="ru-RU" sz="1600" dirty="0" smtClean="0"/>
            <a:t> </a:t>
          </a:r>
          <a:r>
            <a:rPr lang="ru-RU" sz="2400" dirty="0" err="1" smtClean="0">
              <a:latin typeface="Georgia" pitchFamily="18" charset="0"/>
            </a:rPr>
            <a:t>варіюють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від</a:t>
          </a:r>
          <a:r>
            <a:rPr lang="ru-RU" sz="2400" dirty="0" smtClean="0">
              <a:latin typeface="Georgia" pitchFamily="18" charset="0"/>
            </a:rPr>
            <a:t> 20 до 300нм</a:t>
          </a:r>
        </a:p>
      </dgm:t>
    </dgm:pt>
    <dgm:pt modelId="{2BD14138-C8F9-410A-A7C6-90F5B6431E72}" type="parTrans" cxnId="{411D3E3C-C2CB-47B5-817F-749EF5CD6768}">
      <dgm:prSet/>
      <dgm:spPr/>
      <dgm:t>
        <a:bodyPr/>
        <a:lstStyle/>
        <a:p>
          <a:endParaRPr lang="ru-RU"/>
        </a:p>
      </dgm:t>
    </dgm:pt>
    <dgm:pt modelId="{73EFB0D1-CC8E-4B19-89B4-DEC0EA7C308F}" type="sibTrans" cxnId="{411D3E3C-C2CB-47B5-817F-749EF5CD6768}">
      <dgm:prSet/>
      <dgm:spPr/>
      <dgm:t>
        <a:bodyPr/>
        <a:lstStyle/>
        <a:p>
          <a:endParaRPr lang="ru-RU"/>
        </a:p>
      </dgm:t>
    </dgm:pt>
    <dgm:pt modelId="{2B0C742B-1CBC-4AD0-89F9-CFDC0DA7ED65}">
      <dgm:prSet custT="1"/>
      <dgm:spPr/>
      <dgm:t>
        <a:bodyPr/>
        <a:lstStyle/>
        <a:p>
          <a:pPr rtl="0"/>
          <a:r>
            <a:rPr lang="ru-RU" sz="2400" dirty="0" smtClean="0">
              <a:latin typeface="Georgia" pitchFamily="18" charset="0"/>
            </a:rPr>
            <a:t>У </a:t>
          </a:r>
          <a:r>
            <a:rPr lang="ru-RU" sz="2400" dirty="0" err="1" smtClean="0">
              <a:latin typeface="Georgia" pitchFamily="18" charset="0"/>
            </a:rPr>
            <a:t>середньому</a:t>
          </a:r>
          <a:r>
            <a:rPr lang="ru-RU" sz="2400" dirty="0" smtClean="0">
              <a:latin typeface="Georgia" pitchFamily="18" charset="0"/>
            </a:rPr>
            <a:t> в 50 </a:t>
          </a:r>
          <a:r>
            <a:rPr lang="ru-RU" sz="2400" dirty="0" err="1" smtClean="0">
              <a:latin typeface="Georgia" pitchFamily="18" charset="0"/>
            </a:rPr>
            <a:t>разів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менше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бактерій</a:t>
          </a:r>
          <a:endParaRPr lang="ru-RU" sz="2400" dirty="0" smtClean="0">
            <a:latin typeface="Georgia" pitchFamily="18" charset="0"/>
          </a:endParaRPr>
        </a:p>
      </dgm:t>
    </dgm:pt>
    <dgm:pt modelId="{E68EF2D0-CDD6-4A40-92F3-CB65684D7819}" type="parTrans" cxnId="{9273B615-5292-4324-966B-61346CD206C1}">
      <dgm:prSet/>
      <dgm:spPr/>
      <dgm:t>
        <a:bodyPr/>
        <a:lstStyle/>
        <a:p>
          <a:endParaRPr lang="ru-RU"/>
        </a:p>
      </dgm:t>
    </dgm:pt>
    <dgm:pt modelId="{E289F8F6-1D96-45B7-9E72-25F24649AD05}" type="sibTrans" cxnId="{9273B615-5292-4324-966B-61346CD206C1}">
      <dgm:prSet/>
      <dgm:spPr/>
      <dgm:t>
        <a:bodyPr/>
        <a:lstStyle/>
        <a:p>
          <a:endParaRPr lang="ru-RU"/>
        </a:p>
      </dgm:t>
    </dgm:pt>
    <dgm:pt modelId="{31E8C04B-5FCA-43EA-A986-EB836EA6DA24}">
      <dgm:prSet custT="1"/>
      <dgm:spPr/>
      <dgm:t>
        <a:bodyPr/>
        <a:lstStyle/>
        <a:p>
          <a:pPr rtl="0"/>
          <a:r>
            <a:rPr lang="ru-RU" sz="2400" dirty="0" smtClean="0">
              <a:latin typeface="Georgia" pitchFamily="18" charset="0"/>
            </a:rPr>
            <a:t>Не </a:t>
          </a:r>
          <a:r>
            <a:rPr lang="ru-RU" sz="2400" dirty="0" err="1" smtClean="0">
              <a:latin typeface="Georgia" pitchFamily="18" charset="0"/>
            </a:rPr>
            <a:t>можна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побачити</a:t>
          </a:r>
          <a:r>
            <a:rPr lang="ru-RU" sz="2400" dirty="0" smtClean="0">
              <a:latin typeface="Georgia" pitchFamily="18" charset="0"/>
            </a:rPr>
            <a:t> за </a:t>
          </a:r>
          <a:r>
            <a:rPr lang="ru-RU" sz="2400" dirty="0" err="1" smtClean="0">
              <a:latin typeface="Georgia" pitchFamily="18" charset="0"/>
            </a:rPr>
            <a:t>допомогою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світлового</a:t>
          </a:r>
          <a:r>
            <a:rPr lang="ru-RU" sz="2400" dirty="0" smtClean="0">
              <a:latin typeface="Georgia" pitchFamily="18" charset="0"/>
            </a:rPr>
            <a:t> </a:t>
          </a:r>
          <a:r>
            <a:rPr lang="ru-RU" sz="2400" dirty="0" err="1" smtClean="0">
              <a:latin typeface="Georgia" pitchFamily="18" charset="0"/>
            </a:rPr>
            <a:t>мікроскопа</a:t>
          </a:r>
          <a:endParaRPr lang="ru-RU" sz="2400" dirty="0" smtClean="0">
            <a:latin typeface="Georgia" pitchFamily="18" charset="0"/>
          </a:endParaRPr>
        </a:p>
      </dgm:t>
    </dgm:pt>
    <dgm:pt modelId="{BA016732-C5D8-47A1-B9CD-CA76A3264324}" type="parTrans" cxnId="{FC581F7A-0C34-42B2-8D06-D90BCD982E55}">
      <dgm:prSet/>
      <dgm:spPr/>
      <dgm:t>
        <a:bodyPr/>
        <a:lstStyle/>
        <a:p>
          <a:endParaRPr lang="ru-RU"/>
        </a:p>
      </dgm:t>
    </dgm:pt>
    <dgm:pt modelId="{D5EA99A9-C9A3-47C0-8EDA-0B1B1DCDBE35}" type="sibTrans" cxnId="{FC581F7A-0C34-42B2-8D06-D90BCD982E55}">
      <dgm:prSet/>
      <dgm:spPr/>
      <dgm:t>
        <a:bodyPr/>
        <a:lstStyle/>
        <a:p>
          <a:endParaRPr lang="ru-RU"/>
        </a:p>
      </dgm:t>
    </dgm:pt>
    <dgm:pt modelId="{72EA9A82-DF9A-4F38-80FA-3090F5D7537C}">
      <dgm:prSet custT="1"/>
      <dgm:spPr/>
      <dgm:t>
        <a:bodyPr/>
        <a:lstStyle/>
        <a:p>
          <a:pPr rtl="0"/>
          <a:r>
            <a:rPr lang="uk-UA" sz="2400" dirty="0" smtClean="0">
              <a:latin typeface="Georgia" pitchFamily="18" charset="0"/>
            </a:rPr>
            <a:t>Проходять через фільтри, що не пропускають бактерій</a:t>
          </a:r>
          <a:endParaRPr lang="ru-RU" sz="2400" dirty="0" smtClean="0">
            <a:latin typeface="Georgia" pitchFamily="18" charset="0"/>
          </a:endParaRPr>
        </a:p>
      </dgm:t>
    </dgm:pt>
    <dgm:pt modelId="{88684880-1808-4AF9-A06A-D753837EA340}" type="parTrans" cxnId="{906A1A1A-7147-4817-A066-126009332DD3}">
      <dgm:prSet/>
      <dgm:spPr/>
      <dgm:t>
        <a:bodyPr/>
        <a:lstStyle/>
        <a:p>
          <a:endParaRPr lang="ru-RU"/>
        </a:p>
      </dgm:t>
    </dgm:pt>
    <dgm:pt modelId="{C91FD431-4FB6-4C9F-BF12-E55AAC26A4F4}" type="sibTrans" cxnId="{906A1A1A-7147-4817-A066-126009332DD3}">
      <dgm:prSet/>
      <dgm:spPr/>
      <dgm:t>
        <a:bodyPr/>
        <a:lstStyle/>
        <a:p>
          <a:endParaRPr lang="ru-RU"/>
        </a:p>
      </dgm:t>
    </dgm:pt>
    <dgm:pt modelId="{F661A6B8-E110-413C-A825-7D92CE81AE66}" type="pres">
      <dgm:prSet presAssocID="{8911A3AD-D49A-4307-A5B7-1A1163F8705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6BD41E-0399-40D4-8172-C70C1CAD6B4E}" type="pres">
      <dgm:prSet presAssocID="{05EC936D-4AFD-4F42-B993-B83C262B8F35}" presName="circ1" presStyleLbl="vennNode1" presStyleIdx="0" presStyleCnt="5"/>
      <dgm:spPr/>
    </dgm:pt>
    <dgm:pt modelId="{075B2B6E-AD4B-4906-833A-48CAFF51E522}" type="pres">
      <dgm:prSet presAssocID="{05EC936D-4AFD-4F42-B993-B83C262B8F35}" presName="circ1Tx" presStyleLbl="revTx" presStyleIdx="0" presStyleCnt="0" custScaleX="1412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C9B27-1D19-4C51-9FD7-C57C97B1A0B4}" type="pres">
      <dgm:prSet presAssocID="{9B0EDACD-E201-48C5-99C9-45B7DF97A16E}" presName="circ2" presStyleLbl="vennNode1" presStyleIdx="1" presStyleCnt="5"/>
      <dgm:spPr/>
    </dgm:pt>
    <dgm:pt modelId="{208D19DD-8C1E-4ED3-8229-66DF541F4D0B}" type="pres">
      <dgm:prSet presAssocID="{9B0EDACD-E201-48C5-99C9-45B7DF97A16E}" presName="circ2Tx" presStyleLbl="revTx" presStyleIdx="0" presStyleCnt="0" custScaleX="152792" custScaleY="112044" custLinFactNeighborX="20712" custLinFactNeighborY="-1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F2A08-3800-46B7-A643-880EB549D5B0}" type="pres">
      <dgm:prSet presAssocID="{2B0C742B-1CBC-4AD0-89F9-CFDC0DA7ED65}" presName="circ3" presStyleLbl="vennNode1" presStyleIdx="2" presStyleCnt="5"/>
      <dgm:spPr/>
    </dgm:pt>
    <dgm:pt modelId="{8731ED13-8C1A-4EC6-A04B-1B4633A5EE75}" type="pres">
      <dgm:prSet presAssocID="{2B0C742B-1CBC-4AD0-89F9-CFDC0DA7ED65}" presName="circ3Tx" presStyleLbl="revTx" presStyleIdx="0" presStyleCnt="0" custScaleX="173158" custScaleY="89563" custLinFactNeighborX="13719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769F8-6F86-4E75-AB53-C0F15666729D}" type="pres">
      <dgm:prSet presAssocID="{31E8C04B-5FCA-43EA-A986-EB836EA6DA24}" presName="circ4" presStyleLbl="vennNode1" presStyleIdx="3" presStyleCnt="5"/>
      <dgm:spPr/>
    </dgm:pt>
    <dgm:pt modelId="{707F811A-E340-4671-8BA6-82E204662E3B}" type="pres">
      <dgm:prSet presAssocID="{31E8C04B-5FCA-43EA-A986-EB836EA6DA24}" presName="circ4Tx" presStyleLbl="revTx" presStyleIdx="0" presStyleCnt="0" custScaleX="191865" custScaleY="115613" custLinFactNeighborX="-20979" custLinFactNeighborY="-4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C4179-B149-4067-BB05-81894298123B}" type="pres">
      <dgm:prSet presAssocID="{72EA9A82-DF9A-4F38-80FA-3090F5D7537C}" presName="circ5" presStyleLbl="vennNode1" presStyleIdx="4" presStyleCnt="5"/>
      <dgm:spPr/>
    </dgm:pt>
    <dgm:pt modelId="{1E11CC62-BB17-4EB3-A579-AB0060CAF32E}" type="pres">
      <dgm:prSet presAssocID="{72EA9A82-DF9A-4F38-80FA-3090F5D7537C}" presName="circ5Tx" presStyleLbl="revTx" presStyleIdx="0" presStyleCnt="0" custScaleX="163108" custLinFactNeighborX="-13679" custLinFactNeighborY="-1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A1A1A-7147-4817-A066-126009332DD3}" srcId="{8911A3AD-D49A-4307-A5B7-1A1163F8705B}" destId="{72EA9A82-DF9A-4F38-80FA-3090F5D7537C}" srcOrd="4" destOrd="0" parTransId="{88684880-1808-4AF9-A06A-D753837EA340}" sibTransId="{C91FD431-4FB6-4C9F-BF12-E55AAC26A4F4}"/>
    <dgm:cxn modelId="{9273B615-5292-4324-966B-61346CD206C1}" srcId="{8911A3AD-D49A-4307-A5B7-1A1163F8705B}" destId="{2B0C742B-1CBC-4AD0-89F9-CFDC0DA7ED65}" srcOrd="2" destOrd="0" parTransId="{E68EF2D0-CDD6-4A40-92F3-CB65684D7819}" sibTransId="{E289F8F6-1D96-45B7-9E72-25F24649AD05}"/>
    <dgm:cxn modelId="{411D3E3C-C2CB-47B5-817F-749EF5CD6768}" srcId="{8911A3AD-D49A-4307-A5B7-1A1163F8705B}" destId="{9B0EDACD-E201-48C5-99C9-45B7DF97A16E}" srcOrd="1" destOrd="0" parTransId="{2BD14138-C8F9-410A-A7C6-90F5B6431E72}" sibTransId="{73EFB0D1-CC8E-4B19-89B4-DEC0EA7C308F}"/>
    <dgm:cxn modelId="{8FEB9297-DFDF-4901-AA64-DDC37BF057E4}" srcId="{8911A3AD-D49A-4307-A5B7-1A1163F8705B}" destId="{05EC936D-4AFD-4F42-B993-B83C262B8F35}" srcOrd="0" destOrd="0" parTransId="{5CA555D6-FA69-4603-9766-738A2F50B5C0}" sibTransId="{70A6D30D-91D5-4FE6-AF73-0C8411BF08FB}"/>
    <dgm:cxn modelId="{17E88D35-EBC6-4591-A1C6-39CC0175BCEC}" type="presOf" srcId="{31E8C04B-5FCA-43EA-A986-EB836EA6DA24}" destId="{707F811A-E340-4671-8BA6-82E204662E3B}" srcOrd="0" destOrd="0" presId="urn:microsoft.com/office/officeart/2005/8/layout/venn1"/>
    <dgm:cxn modelId="{FC581F7A-0C34-42B2-8D06-D90BCD982E55}" srcId="{8911A3AD-D49A-4307-A5B7-1A1163F8705B}" destId="{31E8C04B-5FCA-43EA-A986-EB836EA6DA24}" srcOrd="3" destOrd="0" parTransId="{BA016732-C5D8-47A1-B9CD-CA76A3264324}" sibTransId="{D5EA99A9-C9A3-47C0-8EDA-0B1B1DCDBE35}"/>
    <dgm:cxn modelId="{2257C826-9CFE-4DF2-8BCC-97A26FA48D01}" type="presOf" srcId="{2B0C742B-1CBC-4AD0-89F9-CFDC0DA7ED65}" destId="{8731ED13-8C1A-4EC6-A04B-1B4633A5EE75}" srcOrd="0" destOrd="0" presId="urn:microsoft.com/office/officeart/2005/8/layout/venn1"/>
    <dgm:cxn modelId="{227411D3-E07A-474A-9954-3F822F673B38}" type="presOf" srcId="{72EA9A82-DF9A-4F38-80FA-3090F5D7537C}" destId="{1E11CC62-BB17-4EB3-A579-AB0060CAF32E}" srcOrd="0" destOrd="0" presId="urn:microsoft.com/office/officeart/2005/8/layout/venn1"/>
    <dgm:cxn modelId="{BAFF51A3-B5E1-4A7F-A5C5-50399A766B08}" type="presOf" srcId="{05EC936D-4AFD-4F42-B993-B83C262B8F35}" destId="{075B2B6E-AD4B-4906-833A-48CAFF51E522}" srcOrd="0" destOrd="0" presId="urn:microsoft.com/office/officeart/2005/8/layout/venn1"/>
    <dgm:cxn modelId="{C1EF0E2D-B0F4-4D57-938B-6D39EBC9F17A}" type="presOf" srcId="{9B0EDACD-E201-48C5-99C9-45B7DF97A16E}" destId="{208D19DD-8C1E-4ED3-8229-66DF541F4D0B}" srcOrd="0" destOrd="0" presId="urn:microsoft.com/office/officeart/2005/8/layout/venn1"/>
    <dgm:cxn modelId="{A56AA505-7262-40E5-A603-538F205D46D8}" type="presOf" srcId="{8911A3AD-D49A-4307-A5B7-1A1163F8705B}" destId="{F661A6B8-E110-413C-A825-7D92CE81AE66}" srcOrd="0" destOrd="0" presId="urn:microsoft.com/office/officeart/2005/8/layout/venn1"/>
    <dgm:cxn modelId="{9C53F3B3-FCC6-4C69-820A-C77CCE547425}" type="presParOf" srcId="{F661A6B8-E110-413C-A825-7D92CE81AE66}" destId="{B16BD41E-0399-40D4-8172-C70C1CAD6B4E}" srcOrd="0" destOrd="0" presId="urn:microsoft.com/office/officeart/2005/8/layout/venn1"/>
    <dgm:cxn modelId="{F977B49D-0C18-41D5-A558-3B8B9E198776}" type="presParOf" srcId="{F661A6B8-E110-413C-A825-7D92CE81AE66}" destId="{075B2B6E-AD4B-4906-833A-48CAFF51E522}" srcOrd="1" destOrd="0" presId="urn:microsoft.com/office/officeart/2005/8/layout/venn1"/>
    <dgm:cxn modelId="{8E6A5CE2-C3D2-4093-8FD1-984588231110}" type="presParOf" srcId="{F661A6B8-E110-413C-A825-7D92CE81AE66}" destId="{A57C9B27-1D19-4C51-9FD7-C57C97B1A0B4}" srcOrd="2" destOrd="0" presId="urn:microsoft.com/office/officeart/2005/8/layout/venn1"/>
    <dgm:cxn modelId="{9F537FA3-C6C5-4CA8-BD05-F15201C6AD0E}" type="presParOf" srcId="{F661A6B8-E110-413C-A825-7D92CE81AE66}" destId="{208D19DD-8C1E-4ED3-8229-66DF541F4D0B}" srcOrd="3" destOrd="0" presId="urn:microsoft.com/office/officeart/2005/8/layout/venn1"/>
    <dgm:cxn modelId="{EEFD5130-A63B-4D00-9A85-DA992E3EB64E}" type="presParOf" srcId="{F661A6B8-E110-413C-A825-7D92CE81AE66}" destId="{F66F2A08-3800-46B7-A643-880EB549D5B0}" srcOrd="4" destOrd="0" presId="urn:microsoft.com/office/officeart/2005/8/layout/venn1"/>
    <dgm:cxn modelId="{8B57690D-19D3-415D-ABA8-82B9FF847D43}" type="presParOf" srcId="{F661A6B8-E110-413C-A825-7D92CE81AE66}" destId="{8731ED13-8C1A-4EC6-A04B-1B4633A5EE75}" srcOrd="5" destOrd="0" presId="urn:microsoft.com/office/officeart/2005/8/layout/venn1"/>
    <dgm:cxn modelId="{54C8C16D-4919-4AE9-963E-9448099FFE81}" type="presParOf" srcId="{F661A6B8-E110-413C-A825-7D92CE81AE66}" destId="{421769F8-6F86-4E75-AB53-C0F15666729D}" srcOrd="6" destOrd="0" presId="urn:microsoft.com/office/officeart/2005/8/layout/venn1"/>
    <dgm:cxn modelId="{6A403179-7AB2-484A-B613-6F61A32741FE}" type="presParOf" srcId="{F661A6B8-E110-413C-A825-7D92CE81AE66}" destId="{707F811A-E340-4671-8BA6-82E204662E3B}" srcOrd="7" destOrd="0" presId="urn:microsoft.com/office/officeart/2005/8/layout/venn1"/>
    <dgm:cxn modelId="{8A341131-3F25-492B-8235-5BC09205D28D}" type="presParOf" srcId="{F661A6B8-E110-413C-A825-7D92CE81AE66}" destId="{2A3C4179-B149-4067-BB05-81894298123B}" srcOrd="8" destOrd="0" presId="urn:microsoft.com/office/officeart/2005/8/layout/venn1"/>
    <dgm:cxn modelId="{17F7E503-DDC5-4D0C-A68B-2F924EB5C5B7}" type="presParOf" srcId="{F661A6B8-E110-413C-A825-7D92CE81AE66}" destId="{1E11CC62-BB17-4EB3-A579-AB0060CAF32E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EFF37-906C-4516-B27B-97A15589A34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2D73B2-3729-45AC-BE5D-A647E769EA68}">
      <dgm:prSet/>
      <dgm:spPr/>
      <dgm:t>
        <a:bodyPr/>
        <a:lstStyle/>
        <a:p>
          <a:pPr rtl="0"/>
          <a:r>
            <a:rPr lang="uk-UA" b="1" dirty="0" smtClean="0">
              <a:latin typeface="Georgia" pitchFamily="18" charset="0"/>
            </a:rPr>
            <a:t>Прості</a:t>
          </a:r>
          <a:endParaRPr lang="ru-RU" dirty="0">
            <a:latin typeface="Georgia" pitchFamily="18" charset="0"/>
          </a:endParaRPr>
        </a:p>
      </dgm:t>
    </dgm:pt>
    <dgm:pt modelId="{C261E26B-CF83-42F1-8E47-4F0CE1304D18}" type="parTrans" cxnId="{EEF2E6E7-3A01-41BB-B62B-E327789486D8}">
      <dgm:prSet/>
      <dgm:spPr/>
      <dgm:t>
        <a:bodyPr/>
        <a:lstStyle/>
        <a:p>
          <a:endParaRPr lang="ru-RU"/>
        </a:p>
      </dgm:t>
    </dgm:pt>
    <dgm:pt modelId="{644854E8-F314-42D2-BB49-43A129792933}" type="sibTrans" cxnId="{EEF2E6E7-3A01-41BB-B62B-E327789486D8}">
      <dgm:prSet/>
      <dgm:spPr/>
      <dgm:t>
        <a:bodyPr/>
        <a:lstStyle/>
        <a:p>
          <a:endParaRPr lang="ru-RU"/>
        </a:p>
      </dgm:t>
    </dgm:pt>
    <dgm:pt modelId="{B6679604-E456-4BB0-99AD-08DB60735A79}" type="pres">
      <dgm:prSet presAssocID="{D98EFF37-906C-4516-B27B-97A15589A3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B87B9F-5631-458B-ABF4-7AE032C30C5F}" type="pres">
      <dgm:prSet presAssocID="{D98EFF37-906C-4516-B27B-97A15589A34C}" presName="cycle" presStyleCnt="0"/>
      <dgm:spPr/>
    </dgm:pt>
    <dgm:pt modelId="{2282971D-0E67-4D36-8BB9-A1B94750F7C0}" type="pres">
      <dgm:prSet presAssocID="{D98EFF37-906C-4516-B27B-97A15589A34C}" presName="centerShape" presStyleCnt="0"/>
      <dgm:spPr/>
    </dgm:pt>
    <dgm:pt modelId="{9C63E3DD-52BB-46DA-B54A-3C9CC91D4117}" type="pres">
      <dgm:prSet presAssocID="{D98EFF37-906C-4516-B27B-97A15589A34C}" presName="connSite" presStyleLbl="node1" presStyleIdx="0" presStyleCnt="2"/>
      <dgm:spPr/>
    </dgm:pt>
    <dgm:pt modelId="{7A2F5267-E550-45BF-8D97-9A65D8B679E8}" type="pres">
      <dgm:prSet presAssocID="{D98EFF37-906C-4516-B27B-97A15589A34C}" presName="visible" presStyleLbl="node1" presStyleIdx="0" presStyleCnt="2" custScaleX="121521" custScaleY="100167" custLinFactNeighborX="17183" custLinFactNeighborY="-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AD37924-9380-459C-9CB5-6D1A75F886FC}" type="pres">
      <dgm:prSet presAssocID="{C261E26B-CF83-42F1-8E47-4F0CE1304D18}" presName="Name25" presStyleLbl="parChTrans1D1" presStyleIdx="0" presStyleCnt="1"/>
      <dgm:spPr/>
      <dgm:t>
        <a:bodyPr/>
        <a:lstStyle/>
        <a:p>
          <a:endParaRPr lang="ru-RU"/>
        </a:p>
      </dgm:t>
    </dgm:pt>
    <dgm:pt modelId="{F7E4EC9C-0342-4021-AC6B-A6D78E548F60}" type="pres">
      <dgm:prSet presAssocID="{682D73B2-3729-45AC-BE5D-A647E769EA68}" presName="node" presStyleCnt="0"/>
      <dgm:spPr/>
    </dgm:pt>
    <dgm:pt modelId="{08885BAD-4EF2-403B-8DB6-66F387537046}" type="pres">
      <dgm:prSet presAssocID="{682D73B2-3729-45AC-BE5D-A647E769EA68}" presName="parentNode" presStyleLbl="node1" presStyleIdx="1" presStyleCnt="2" custScaleX="212197" custScaleY="166691" custLinFactX="38623" custLinFactNeighborX="100000" custLinFactNeighborY="-2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199B0-CFEF-460F-884F-6C2D59D962BA}" type="pres">
      <dgm:prSet presAssocID="{682D73B2-3729-45AC-BE5D-A647E769EA6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EF2E6E7-3A01-41BB-B62B-E327789486D8}" srcId="{D98EFF37-906C-4516-B27B-97A15589A34C}" destId="{682D73B2-3729-45AC-BE5D-A647E769EA68}" srcOrd="0" destOrd="0" parTransId="{C261E26B-CF83-42F1-8E47-4F0CE1304D18}" sibTransId="{644854E8-F314-42D2-BB49-43A129792933}"/>
    <dgm:cxn modelId="{D5274449-54C3-4D8A-8CFC-09DEE28FA087}" type="presOf" srcId="{D98EFF37-906C-4516-B27B-97A15589A34C}" destId="{B6679604-E456-4BB0-99AD-08DB60735A79}" srcOrd="0" destOrd="0" presId="urn:microsoft.com/office/officeart/2005/8/layout/radial2"/>
    <dgm:cxn modelId="{E7C486C0-720E-4BBC-8026-3951F7FAB5E6}" type="presOf" srcId="{C261E26B-CF83-42F1-8E47-4F0CE1304D18}" destId="{2AD37924-9380-459C-9CB5-6D1A75F886FC}" srcOrd="0" destOrd="0" presId="urn:microsoft.com/office/officeart/2005/8/layout/radial2"/>
    <dgm:cxn modelId="{C8108270-2525-4FEA-B678-018266523E41}" type="presOf" srcId="{682D73B2-3729-45AC-BE5D-A647E769EA68}" destId="{08885BAD-4EF2-403B-8DB6-66F387537046}" srcOrd="0" destOrd="0" presId="urn:microsoft.com/office/officeart/2005/8/layout/radial2"/>
    <dgm:cxn modelId="{53E7BCEB-12D8-4DA6-B37A-9701FD95A376}" type="presParOf" srcId="{B6679604-E456-4BB0-99AD-08DB60735A79}" destId="{D5B87B9F-5631-458B-ABF4-7AE032C30C5F}" srcOrd="0" destOrd="0" presId="urn:microsoft.com/office/officeart/2005/8/layout/radial2"/>
    <dgm:cxn modelId="{1BC7F02A-19E3-47D3-84CB-F1EEB5580B69}" type="presParOf" srcId="{D5B87B9F-5631-458B-ABF4-7AE032C30C5F}" destId="{2282971D-0E67-4D36-8BB9-A1B94750F7C0}" srcOrd="0" destOrd="0" presId="urn:microsoft.com/office/officeart/2005/8/layout/radial2"/>
    <dgm:cxn modelId="{1F31E622-EF51-47E5-BC74-4332E20C7665}" type="presParOf" srcId="{2282971D-0E67-4D36-8BB9-A1B94750F7C0}" destId="{9C63E3DD-52BB-46DA-B54A-3C9CC91D4117}" srcOrd="0" destOrd="0" presId="urn:microsoft.com/office/officeart/2005/8/layout/radial2"/>
    <dgm:cxn modelId="{E87D6587-DE99-4178-851C-231F89B32980}" type="presParOf" srcId="{2282971D-0E67-4D36-8BB9-A1B94750F7C0}" destId="{7A2F5267-E550-45BF-8D97-9A65D8B679E8}" srcOrd="1" destOrd="0" presId="urn:microsoft.com/office/officeart/2005/8/layout/radial2"/>
    <dgm:cxn modelId="{467865A2-C790-4FFA-A6FA-C1E837CD92E1}" type="presParOf" srcId="{D5B87B9F-5631-458B-ABF4-7AE032C30C5F}" destId="{2AD37924-9380-459C-9CB5-6D1A75F886FC}" srcOrd="1" destOrd="0" presId="urn:microsoft.com/office/officeart/2005/8/layout/radial2"/>
    <dgm:cxn modelId="{157B0301-041D-4CBA-A5A0-D4C6BFDD5615}" type="presParOf" srcId="{D5B87B9F-5631-458B-ABF4-7AE032C30C5F}" destId="{F7E4EC9C-0342-4021-AC6B-A6D78E548F60}" srcOrd="2" destOrd="0" presId="urn:microsoft.com/office/officeart/2005/8/layout/radial2"/>
    <dgm:cxn modelId="{B8D4B105-CF52-4AAC-88D7-E9D8B23E3AC2}" type="presParOf" srcId="{F7E4EC9C-0342-4021-AC6B-A6D78E548F60}" destId="{08885BAD-4EF2-403B-8DB6-66F387537046}" srcOrd="0" destOrd="0" presId="urn:microsoft.com/office/officeart/2005/8/layout/radial2"/>
    <dgm:cxn modelId="{B73F83CC-CF11-4EBF-B09F-61EDA7836E3A}" type="presParOf" srcId="{F7E4EC9C-0342-4021-AC6B-A6D78E548F60}" destId="{F68199B0-CFEF-460F-884F-6C2D59D962B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E8CC19-E4EF-496B-BF26-DB892B6A0A6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131F7C-39B6-4C7A-8648-4DD5D3DDFBF0}">
      <dgm:prSet custT="1"/>
      <dgm:spPr/>
      <dgm:t>
        <a:bodyPr/>
        <a:lstStyle/>
        <a:p>
          <a:pPr rtl="0"/>
          <a:r>
            <a:rPr lang="uk-UA" sz="4500" b="1" dirty="0" smtClean="0">
              <a:latin typeface="Georgia" pitchFamily="18" charset="0"/>
            </a:rPr>
            <a:t>Складні</a:t>
          </a:r>
          <a:endParaRPr lang="ru-RU" sz="4500" b="1" dirty="0" smtClean="0">
            <a:latin typeface="Georgia" pitchFamily="18" charset="0"/>
          </a:endParaRPr>
        </a:p>
      </dgm:t>
    </dgm:pt>
    <dgm:pt modelId="{81A065BA-0C56-4991-AA18-D4D41BE6C14C}" type="parTrans" cxnId="{B6184F6B-804F-4850-A075-D84D9AC88C06}">
      <dgm:prSet/>
      <dgm:spPr/>
      <dgm:t>
        <a:bodyPr/>
        <a:lstStyle/>
        <a:p>
          <a:endParaRPr lang="ru-RU"/>
        </a:p>
      </dgm:t>
    </dgm:pt>
    <dgm:pt modelId="{7F6C99B6-0FCA-48F5-B92D-EAA98A7CAA5D}" type="sibTrans" cxnId="{B6184F6B-804F-4850-A075-D84D9AC88C06}">
      <dgm:prSet/>
      <dgm:spPr/>
      <dgm:t>
        <a:bodyPr/>
        <a:lstStyle/>
        <a:p>
          <a:endParaRPr lang="ru-RU"/>
        </a:p>
      </dgm:t>
    </dgm:pt>
    <dgm:pt modelId="{8B50E684-AFF2-4F13-A2D6-FBC2D0C14762}" type="pres">
      <dgm:prSet presAssocID="{C0E8CC19-E4EF-496B-BF26-DB892B6A0A6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4105B9-6541-444B-8B3F-ECD41F0332B9}" type="pres">
      <dgm:prSet presAssocID="{C0E8CC19-E4EF-496B-BF26-DB892B6A0A62}" presName="cycle" presStyleCnt="0"/>
      <dgm:spPr/>
    </dgm:pt>
    <dgm:pt modelId="{9A873CAF-859E-46BB-AFC7-DAAEFDC9D564}" type="pres">
      <dgm:prSet presAssocID="{C0E8CC19-E4EF-496B-BF26-DB892B6A0A62}" presName="centerShape" presStyleCnt="0"/>
      <dgm:spPr/>
    </dgm:pt>
    <dgm:pt modelId="{5A2572C2-961B-42CF-8B04-AEF87B9316F8}" type="pres">
      <dgm:prSet presAssocID="{C0E8CC19-E4EF-496B-BF26-DB892B6A0A62}" presName="connSite" presStyleLbl="node1" presStyleIdx="0" presStyleCnt="2"/>
      <dgm:spPr/>
    </dgm:pt>
    <dgm:pt modelId="{F06540A6-BE43-4FE5-9568-123CFDE6A471}" type="pres">
      <dgm:prSet presAssocID="{C0E8CC19-E4EF-496B-BF26-DB892B6A0A62}" presName="visible" presStyleLbl="node1" presStyleIdx="0" presStyleCnt="2" custScaleX="115801" custScaleY="100392" custLinFactNeighborX="24765" custLinFactNeighborY="-1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DCD858-9B3D-47F3-BDA7-98E5626B1CC1}" type="pres">
      <dgm:prSet presAssocID="{81A065BA-0C56-4991-AA18-D4D41BE6C14C}" presName="Name25" presStyleLbl="parChTrans1D1" presStyleIdx="0" presStyleCnt="1"/>
      <dgm:spPr/>
      <dgm:t>
        <a:bodyPr/>
        <a:lstStyle/>
        <a:p>
          <a:endParaRPr lang="ru-RU"/>
        </a:p>
      </dgm:t>
    </dgm:pt>
    <dgm:pt modelId="{DD7F5DA7-D57C-40B6-B346-90B6C68F1DA5}" type="pres">
      <dgm:prSet presAssocID="{1D131F7C-39B6-4C7A-8648-4DD5D3DDFBF0}" presName="node" presStyleCnt="0"/>
      <dgm:spPr/>
    </dgm:pt>
    <dgm:pt modelId="{7D2166E2-59CD-43EB-B196-070DF0D955C3}" type="pres">
      <dgm:prSet presAssocID="{1D131F7C-39B6-4C7A-8648-4DD5D3DDFBF0}" presName="parentNode" presStyleLbl="node1" presStyleIdx="1" presStyleCnt="2" custScaleX="236568" custScaleY="166804" custLinFactX="44534" custLinFactNeighborX="100000" custLinFactNeighborY="48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1DC7D-F05E-4649-B4F6-5F8CC4612477}" type="pres">
      <dgm:prSet presAssocID="{1D131F7C-39B6-4C7A-8648-4DD5D3DDFB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6184F6B-804F-4850-A075-D84D9AC88C06}" srcId="{C0E8CC19-E4EF-496B-BF26-DB892B6A0A62}" destId="{1D131F7C-39B6-4C7A-8648-4DD5D3DDFBF0}" srcOrd="0" destOrd="0" parTransId="{81A065BA-0C56-4991-AA18-D4D41BE6C14C}" sibTransId="{7F6C99B6-0FCA-48F5-B92D-EAA98A7CAA5D}"/>
    <dgm:cxn modelId="{C1B653F8-6DEC-4297-9CBF-D5A8D48BC94D}" type="presOf" srcId="{81A065BA-0C56-4991-AA18-D4D41BE6C14C}" destId="{8EDCD858-9B3D-47F3-BDA7-98E5626B1CC1}" srcOrd="0" destOrd="0" presId="urn:microsoft.com/office/officeart/2005/8/layout/radial2"/>
    <dgm:cxn modelId="{971F51DD-F077-4E78-9D78-35313BE9AF02}" type="presOf" srcId="{1D131F7C-39B6-4C7A-8648-4DD5D3DDFBF0}" destId="{7D2166E2-59CD-43EB-B196-070DF0D955C3}" srcOrd="0" destOrd="0" presId="urn:microsoft.com/office/officeart/2005/8/layout/radial2"/>
    <dgm:cxn modelId="{334E1F0A-CE42-4004-81E1-82C374C266B5}" type="presOf" srcId="{C0E8CC19-E4EF-496B-BF26-DB892B6A0A62}" destId="{8B50E684-AFF2-4F13-A2D6-FBC2D0C14762}" srcOrd="0" destOrd="0" presId="urn:microsoft.com/office/officeart/2005/8/layout/radial2"/>
    <dgm:cxn modelId="{53A879B5-5988-48C2-A709-F59A6038BEE0}" type="presParOf" srcId="{8B50E684-AFF2-4F13-A2D6-FBC2D0C14762}" destId="{694105B9-6541-444B-8B3F-ECD41F0332B9}" srcOrd="0" destOrd="0" presId="urn:microsoft.com/office/officeart/2005/8/layout/radial2"/>
    <dgm:cxn modelId="{1FE69803-6BE8-4B05-8F5A-9888FCCB7719}" type="presParOf" srcId="{694105B9-6541-444B-8B3F-ECD41F0332B9}" destId="{9A873CAF-859E-46BB-AFC7-DAAEFDC9D564}" srcOrd="0" destOrd="0" presId="urn:microsoft.com/office/officeart/2005/8/layout/radial2"/>
    <dgm:cxn modelId="{A65B0978-EC71-4118-AED3-DEA291D4891E}" type="presParOf" srcId="{9A873CAF-859E-46BB-AFC7-DAAEFDC9D564}" destId="{5A2572C2-961B-42CF-8B04-AEF87B9316F8}" srcOrd="0" destOrd="0" presId="urn:microsoft.com/office/officeart/2005/8/layout/radial2"/>
    <dgm:cxn modelId="{B615C416-BAD1-4A87-A0B4-E1D347C6A206}" type="presParOf" srcId="{9A873CAF-859E-46BB-AFC7-DAAEFDC9D564}" destId="{F06540A6-BE43-4FE5-9568-123CFDE6A471}" srcOrd="1" destOrd="0" presId="urn:microsoft.com/office/officeart/2005/8/layout/radial2"/>
    <dgm:cxn modelId="{3CA1630A-3FF7-4E0E-82CB-1CE58F8FB04E}" type="presParOf" srcId="{694105B9-6541-444B-8B3F-ECD41F0332B9}" destId="{8EDCD858-9B3D-47F3-BDA7-98E5626B1CC1}" srcOrd="1" destOrd="0" presId="urn:microsoft.com/office/officeart/2005/8/layout/radial2"/>
    <dgm:cxn modelId="{393E3A1C-BEE7-4F5E-A475-C7235BFD2267}" type="presParOf" srcId="{694105B9-6541-444B-8B3F-ECD41F0332B9}" destId="{DD7F5DA7-D57C-40B6-B346-90B6C68F1DA5}" srcOrd="2" destOrd="0" presId="urn:microsoft.com/office/officeart/2005/8/layout/radial2"/>
    <dgm:cxn modelId="{5B375114-FBFF-4CB8-9EDD-BF4F27AB4D97}" type="presParOf" srcId="{DD7F5DA7-D57C-40B6-B346-90B6C68F1DA5}" destId="{7D2166E2-59CD-43EB-B196-070DF0D955C3}" srcOrd="0" destOrd="0" presId="urn:microsoft.com/office/officeart/2005/8/layout/radial2"/>
    <dgm:cxn modelId="{3D011115-7DF1-4ABD-AAA4-47B714090C2E}" type="presParOf" srcId="{DD7F5DA7-D57C-40B6-B346-90B6C68F1DA5}" destId="{4AA1DC7D-F05E-4649-B4F6-5F8CC461247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47DB06-3466-4AED-9B7E-BBC125ABF58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2CEF76-0AD1-46BB-82F8-CF5484257116}">
      <dgm:prSet custT="1"/>
      <dgm:spPr/>
      <dgm:t>
        <a:bodyPr/>
        <a:lstStyle/>
        <a:p>
          <a:pPr rtl="0"/>
          <a:r>
            <a:rPr lang="uk-UA" sz="1600" dirty="0" smtClean="0"/>
            <a:t>Найдрібніші живі організми;</a:t>
          </a:r>
          <a:endParaRPr lang="ru-RU" sz="1600" dirty="0"/>
        </a:p>
      </dgm:t>
    </dgm:pt>
    <dgm:pt modelId="{D6B3E71A-A70D-4AD0-9C7F-823EB181771E}" type="parTrans" cxnId="{CC213DD6-0754-465C-8A8F-E9F36CD15315}">
      <dgm:prSet/>
      <dgm:spPr/>
      <dgm:t>
        <a:bodyPr/>
        <a:lstStyle/>
        <a:p>
          <a:endParaRPr lang="ru-RU"/>
        </a:p>
      </dgm:t>
    </dgm:pt>
    <dgm:pt modelId="{EC5D6EDE-12B5-49CB-879A-51FFDC37309C}" type="sibTrans" cxnId="{CC213DD6-0754-465C-8A8F-E9F36CD15315}">
      <dgm:prSet/>
      <dgm:spPr/>
      <dgm:t>
        <a:bodyPr/>
        <a:lstStyle/>
        <a:p>
          <a:endParaRPr lang="ru-RU"/>
        </a:p>
      </dgm:t>
    </dgm:pt>
    <dgm:pt modelId="{87962BB2-2F9B-4ECE-8FFF-B49BF8103848}">
      <dgm:prSet custT="1"/>
      <dgm:spPr/>
      <dgm:t>
        <a:bodyPr/>
        <a:lstStyle/>
        <a:p>
          <a:pPr rtl="0"/>
          <a:r>
            <a:rPr lang="uk-UA" sz="1600" dirty="0" smtClean="0"/>
            <a:t>Відсутня клітинна будова і метаболізм</a:t>
          </a:r>
          <a:endParaRPr lang="ru-RU" sz="1600" dirty="0"/>
        </a:p>
      </dgm:t>
    </dgm:pt>
    <dgm:pt modelId="{8107AF9E-3C87-4FE4-8EB9-C339410ACA96}" type="parTrans" cxnId="{75641488-8332-404E-9F60-E82539EFF60D}">
      <dgm:prSet/>
      <dgm:spPr/>
      <dgm:t>
        <a:bodyPr/>
        <a:lstStyle/>
        <a:p>
          <a:endParaRPr lang="ru-RU"/>
        </a:p>
      </dgm:t>
    </dgm:pt>
    <dgm:pt modelId="{336208C0-03EE-430C-905D-E4B2DFD124A8}" type="sibTrans" cxnId="{75641488-8332-404E-9F60-E82539EFF60D}">
      <dgm:prSet/>
      <dgm:spPr/>
      <dgm:t>
        <a:bodyPr/>
        <a:lstStyle/>
        <a:p>
          <a:endParaRPr lang="ru-RU"/>
        </a:p>
      </dgm:t>
    </dgm:pt>
    <dgm:pt modelId="{35576395-917B-4392-9FA7-056DE0A0CB71}">
      <dgm:prSet custT="1"/>
      <dgm:spPr/>
      <dgm:t>
        <a:bodyPr/>
        <a:lstStyle/>
        <a:p>
          <a:pPr rtl="0"/>
          <a:r>
            <a:rPr lang="uk-UA" sz="1600" dirty="0" smtClean="0"/>
            <a:t>Здатні жити і відтворюватися, паразитуючи всередині інших клітин;</a:t>
          </a:r>
          <a:endParaRPr lang="ru-RU" sz="1600" dirty="0"/>
        </a:p>
      </dgm:t>
    </dgm:pt>
    <dgm:pt modelId="{DC6BAE64-7EDD-46B1-87BF-097590765079}" type="parTrans" cxnId="{8BE8A4CD-2B5B-4007-8B91-43437D60D4B8}">
      <dgm:prSet/>
      <dgm:spPr/>
      <dgm:t>
        <a:bodyPr/>
        <a:lstStyle/>
        <a:p>
          <a:endParaRPr lang="ru-RU"/>
        </a:p>
      </dgm:t>
    </dgm:pt>
    <dgm:pt modelId="{206B0232-9571-4F65-A4FD-8D433C42AD30}" type="sibTrans" cxnId="{8BE8A4CD-2B5B-4007-8B91-43437D60D4B8}">
      <dgm:prSet/>
      <dgm:spPr/>
      <dgm:t>
        <a:bodyPr/>
        <a:lstStyle/>
        <a:p>
          <a:endParaRPr lang="ru-RU"/>
        </a:p>
      </dgm:t>
    </dgm:pt>
    <dgm:pt modelId="{AFE5E38E-824C-4B4B-B466-11895F73F409}">
      <dgm:prSet custT="1"/>
      <dgm:spPr/>
      <dgm:t>
        <a:bodyPr/>
        <a:lstStyle/>
        <a:p>
          <a:pPr rtl="0"/>
          <a:r>
            <a:rPr lang="uk-UA" sz="1600" dirty="0" smtClean="0"/>
            <a:t>Більшість викликає хвороби;</a:t>
          </a:r>
          <a:endParaRPr lang="ru-RU" sz="1600" dirty="0"/>
        </a:p>
      </dgm:t>
    </dgm:pt>
    <dgm:pt modelId="{EA43CC1A-A77E-4F69-BF2E-A557A5A9D8B3}" type="parTrans" cxnId="{17775D8C-9837-421C-AA4B-761E02BF9223}">
      <dgm:prSet/>
      <dgm:spPr/>
      <dgm:t>
        <a:bodyPr/>
        <a:lstStyle/>
        <a:p>
          <a:endParaRPr lang="ru-RU"/>
        </a:p>
      </dgm:t>
    </dgm:pt>
    <dgm:pt modelId="{C130D6AF-57AF-4225-8F6F-8EF4C63D0A29}" type="sibTrans" cxnId="{17775D8C-9837-421C-AA4B-761E02BF9223}">
      <dgm:prSet/>
      <dgm:spPr/>
      <dgm:t>
        <a:bodyPr/>
        <a:lstStyle/>
        <a:p>
          <a:endParaRPr lang="ru-RU"/>
        </a:p>
      </dgm:t>
    </dgm:pt>
    <dgm:pt modelId="{D122C304-8713-4A1F-9140-35C62FCDF761}">
      <dgm:prSet custT="1"/>
      <dgm:spPr/>
      <dgm:t>
        <a:bodyPr/>
        <a:lstStyle/>
        <a:p>
          <a:pPr rtl="0"/>
          <a:r>
            <a:rPr lang="uk-UA" sz="1600" dirty="0" smtClean="0"/>
            <a:t>Влаштовані дуже просто;</a:t>
          </a:r>
          <a:endParaRPr lang="ru-RU" sz="1600" dirty="0"/>
        </a:p>
      </dgm:t>
    </dgm:pt>
    <dgm:pt modelId="{525D5E97-33DE-492A-8BC2-65830F81899B}" type="parTrans" cxnId="{D843151A-5925-4FEE-9C60-401CE23944B4}">
      <dgm:prSet/>
      <dgm:spPr/>
      <dgm:t>
        <a:bodyPr/>
        <a:lstStyle/>
        <a:p>
          <a:endParaRPr lang="ru-RU"/>
        </a:p>
      </dgm:t>
    </dgm:pt>
    <dgm:pt modelId="{3DD1C16B-9DDE-47C9-A753-4A6AAC3AE0F7}" type="sibTrans" cxnId="{D843151A-5925-4FEE-9C60-401CE23944B4}">
      <dgm:prSet/>
      <dgm:spPr/>
      <dgm:t>
        <a:bodyPr/>
        <a:lstStyle/>
        <a:p>
          <a:endParaRPr lang="ru-RU"/>
        </a:p>
      </dgm:t>
    </dgm:pt>
    <dgm:pt modelId="{05FA8622-6DDA-42AD-A176-A48611D776A6}">
      <dgm:prSet custT="1"/>
      <dgm:spPr/>
      <dgm:t>
        <a:bodyPr/>
        <a:lstStyle/>
        <a:p>
          <a:pPr rtl="0"/>
          <a:r>
            <a:rPr lang="uk-UA" sz="1600" dirty="0" smtClean="0"/>
            <a:t>Знаходяться на межі живого і неживого;</a:t>
          </a:r>
          <a:endParaRPr lang="ru-RU" sz="1600" dirty="0"/>
        </a:p>
      </dgm:t>
    </dgm:pt>
    <dgm:pt modelId="{E1933B7D-85CC-4846-973D-28B8B7915313}" type="parTrans" cxnId="{1C69C907-6093-4C70-8174-5EC79FD85234}">
      <dgm:prSet/>
      <dgm:spPr/>
      <dgm:t>
        <a:bodyPr/>
        <a:lstStyle/>
        <a:p>
          <a:endParaRPr lang="ru-RU"/>
        </a:p>
      </dgm:t>
    </dgm:pt>
    <dgm:pt modelId="{5930F967-934D-4EEF-B5C9-EF052DAFCAEB}" type="sibTrans" cxnId="{1C69C907-6093-4C70-8174-5EC79FD85234}">
      <dgm:prSet/>
      <dgm:spPr/>
      <dgm:t>
        <a:bodyPr/>
        <a:lstStyle/>
        <a:p>
          <a:endParaRPr lang="ru-RU"/>
        </a:p>
      </dgm:t>
    </dgm:pt>
    <dgm:pt modelId="{EEE1FD70-2B2B-4994-A350-53C79244F423}">
      <dgm:prSet custT="1"/>
      <dgm:spPr/>
      <dgm:t>
        <a:bodyPr/>
        <a:lstStyle/>
        <a:p>
          <a:pPr rtl="0"/>
          <a:r>
            <a:rPr lang="uk-UA" sz="1600" dirty="0" smtClean="0"/>
            <a:t>Кожен тип вірусу розпізнає і інфікує лише певні типи клітин.</a:t>
          </a:r>
          <a:endParaRPr lang="ru-RU" sz="1600" dirty="0"/>
        </a:p>
      </dgm:t>
    </dgm:pt>
    <dgm:pt modelId="{64A8196F-F3C3-465B-BB71-964670F171A4}" type="parTrans" cxnId="{55F6431C-EF3B-49CB-9ECC-72927C17E6D8}">
      <dgm:prSet/>
      <dgm:spPr/>
      <dgm:t>
        <a:bodyPr/>
        <a:lstStyle/>
        <a:p>
          <a:endParaRPr lang="ru-RU"/>
        </a:p>
      </dgm:t>
    </dgm:pt>
    <dgm:pt modelId="{3594DEEE-5BD2-4F31-840C-7ACF04BC0662}" type="sibTrans" cxnId="{55F6431C-EF3B-49CB-9ECC-72927C17E6D8}">
      <dgm:prSet/>
      <dgm:spPr/>
      <dgm:t>
        <a:bodyPr/>
        <a:lstStyle/>
        <a:p>
          <a:endParaRPr lang="ru-RU"/>
        </a:p>
      </dgm:t>
    </dgm:pt>
    <dgm:pt modelId="{9882B4A0-30B0-488F-B79E-3077C87608AB}">
      <dgm:prSet custT="1"/>
      <dgm:spPr/>
      <dgm:t>
        <a:bodyPr/>
        <a:lstStyle/>
        <a:p>
          <a:pPr rtl="0"/>
          <a:r>
            <a:rPr lang="uk-UA" sz="1600" dirty="0" smtClean="0"/>
            <a:t>Малий об’єм генетичної інформації</a:t>
          </a:r>
          <a:endParaRPr lang="ru-RU" sz="1600" dirty="0"/>
        </a:p>
      </dgm:t>
    </dgm:pt>
    <dgm:pt modelId="{BAE9D36B-FDB2-451C-ACEE-7FD54D76815C}" type="parTrans" cxnId="{FDCBDFAB-264D-46D0-8F9B-D2C420970496}">
      <dgm:prSet/>
      <dgm:spPr/>
      <dgm:t>
        <a:bodyPr/>
        <a:lstStyle/>
        <a:p>
          <a:endParaRPr lang="ru-RU"/>
        </a:p>
      </dgm:t>
    </dgm:pt>
    <dgm:pt modelId="{6D21F4F0-58C8-42B1-9E27-C797018871C5}" type="sibTrans" cxnId="{FDCBDFAB-264D-46D0-8F9B-D2C420970496}">
      <dgm:prSet/>
      <dgm:spPr/>
      <dgm:t>
        <a:bodyPr/>
        <a:lstStyle/>
        <a:p>
          <a:endParaRPr lang="ru-RU"/>
        </a:p>
      </dgm:t>
    </dgm:pt>
    <dgm:pt modelId="{4D3434BF-6146-4241-84EF-2059580070E4}">
      <dgm:prSet custT="1"/>
      <dgm:spPr/>
      <dgm:t>
        <a:bodyPr/>
        <a:lstStyle/>
        <a:p>
          <a:pPr rtl="0"/>
          <a:r>
            <a:rPr lang="uk-UA" sz="1600" dirty="0" smtClean="0"/>
            <a:t>Здатні до кристалізації</a:t>
          </a:r>
          <a:endParaRPr lang="ru-RU" sz="1600" dirty="0"/>
        </a:p>
      </dgm:t>
    </dgm:pt>
    <dgm:pt modelId="{5DF11268-6595-4D46-97BD-8074292D1B86}" type="parTrans" cxnId="{CE37B726-85A1-4D42-9A4F-138633FD6D35}">
      <dgm:prSet/>
      <dgm:spPr/>
      <dgm:t>
        <a:bodyPr/>
        <a:lstStyle/>
        <a:p>
          <a:endParaRPr lang="ru-RU"/>
        </a:p>
      </dgm:t>
    </dgm:pt>
    <dgm:pt modelId="{472E1075-98B1-4A59-A591-C95FC641D965}" type="sibTrans" cxnId="{CE37B726-85A1-4D42-9A4F-138633FD6D35}">
      <dgm:prSet/>
      <dgm:spPr/>
      <dgm:t>
        <a:bodyPr/>
        <a:lstStyle/>
        <a:p>
          <a:endParaRPr lang="ru-RU"/>
        </a:p>
      </dgm:t>
    </dgm:pt>
    <dgm:pt modelId="{6AAC3D52-CD99-4E73-BC70-B4959361949A}">
      <dgm:prSet custT="1"/>
      <dgm:spPr/>
      <dgm:t>
        <a:bodyPr/>
        <a:lstStyle/>
        <a:p>
          <a:pPr rtl="0"/>
          <a:r>
            <a:rPr lang="uk-UA" sz="1600" dirty="0" smtClean="0"/>
            <a:t>Не ростуть, не їдять</a:t>
          </a:r>
          <a:endParaRPr lang="ru-RU" sz="1600" dirty="0"/>
        </a:p>
      </dgm:t>
    </dgm:pt>
    <dgm:pt modelId="{AA8F04FB-9F90-476D-B7E2-8FE35E66C5C5}" type="parTrans" cxnId="{04B1AF2D-7FAD-45B7-A95A-9674291445E8}">
      <dgm:prSet/>
      <dgm:spPr/>
      <dgm:t>
        <a:bodyPr/>
        <a:lstStyle/>
        <a:p>
          <a:endParaRPr lang="ru-RU"/>
        </a:p>
      </dgm:t>
    </dgm:pt>
    <dgm:pt modelId="{A941125B-1B58-4A1E-806C-29531C8B0B47}" type="sibTrans" cxnId="{04B1AF2D-7FAD-45B7-A95A-9674291445E8}">
      <dgm:prSet/>
      <dgm:spPr/>
      <dgm:t>
        <a:bodyPr/>
        <a:lstStyle/>
        <a:p>
          <a:endParaRPr lang="ru-RU"/>
        </a:p>
      </dgm:t>
    </dgm:pt>
    <dgm:pt modelId="{8D2D3CAC-B44E-4C6A-A695-FDC95DFE0C93}">
      <dgm:prSet custT="1"/>
      <dgm:spPr/>
      <dgm:t>
        <a:bodyPr/>
        <a:lstStyle/>
        <a:p>
          <a:pPr rtl="0"/>
          <a:r>
            <a:rPr lang="uk-UA" sz="1600" dirty="0" smtClean="0"/>
            <a:t>Присутній один тип нуклеїнових кислот   (ДНК або РНК)Лінійної або спіральної форми</a:t>
          </a:r>
          <a:endParaRPr lang="ru-RU" sz="1600" dirty="0"/>
        </a:p>
      </dgm:t>
    </dgm:pt>
    <dgm:pt modelId="{0A4ACE2C-55AC-452E-9D2C-D015C62773B2}" type="parTrans" cxnId="{7466D054-378D-4B65-874F-6808F4556674}">
      <dgm:prSet/>
      <dgm:spPr/>
      <dgm:t>
        <a:bodyPr/>
        <a:lstStyle/>
        <a:p>
          <a:endParaRPr lang="ru-RU"/>
        </a:p>
      </dgm:t>
    </dgm:pt>
    <dgm:pt modelId="{1F1F7D42-E2F8-445F-94C7-3223EE2B4167}" type="sibTrans" cxnId="{7466D054-378D-4B65-874F-6808F4556674}">
      <dgm:prSet/>
      <dgm:spPr/>
      <dgm:t>
        <a:bodyPr/>
        <a:lstStyle/>
        <a:p>
          <a:endParaRPr lang="ru-RU"/>
        </a:p>
      </dgm:t>
    </dgm:pt>
    <dgm:pt modelId="{A80E4C67-A7EF-4EDE-BA0E-019955548CFF}" type="pres">
      <dgm:prSet presAssocID="{1247DB06-3466-4AED-9B7E-BBC125ABF58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FED7307-ACBB-4E79-B8AC-BFBA37A8922E}" type="pres">
      <dgm:prSet presAssocID="{1247DB06-3466-4AED-9B7E-BBC125ABF589}" presName="pyramid" presStyleLbl="node1" presStyleIdx="0" presStyleCnt="1" custLinFactNeighborX="-22050" custLinFactNeighborY="-2550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2834539-3C2C-4B4D-9D0E-170467E97599}" type="pres">
      <dgm:prSet presAssocID="{1247DB06-3466-4AED-9B7E-BBC125ABF589}" presName="theList" presStyleCnt="0"/>
      <dgm:spPr/>
    </dgm:pt>
    <dgm:pt modelId="{24D87DDA-C9F1-4915-82A9-204FA120CC4A}" type="pres">
      <dgm:prSet presAssocID="{E32CEF76-0AD1-46BB-82F8-CF5484257116}" presName="aNode" presStyleLbl="fgAcc1" presStyleIdx="0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3DABA-7A18-47C0-AD60-E2A8FFE707F2}" type="pres">
      <dgm:prSet presAssocID="{E32CEF76-0AD1-46BB-82F8-CF5484257116}" presName="aSpace" presStyleCnt="0"/>
      <dgm:spPr/>
    </dgm:pt>
    <dgm:pt modelId="{CC08D2CC-4937-47C8-9A7C-4631DE084B0A}" type="pres">
      <dgm:prSet presAssocID="{87962BB2-2F9B-4ECE-8FFF-B49BF8103848}" presName="aNode" presStyleLbl="fgAcc1" presStyleIdx="1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E626B-8731-4849-829B-4039AE772F05}" type="pres">
      <dgm:prSet presAssocID="{87962BB2-2F9B-4ECE-8FFF-B49BF8103848}" presName="aSpace" presStyleCnt="0"/>
      <dgm:spPr/>
    </dgm:pt>
    <dgm:pt modelId="{0E53663A-6CD1-4003-8A99-604F30E8A949}" type="pres">
      <dgm:prSet presAssocID="{35576395-917B-4392-9FA7-056DE0A0CB71}" presName="aNode" presStyleLbl="fgAcc1" presStyleIdx="2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39A20-6D1F-409C-AF51-1E26481E9FA2}" type="pres">
      <dgm:prSet presAssocID="{35576395-917B-4392-9FA7-056DE0A0CB71}" presName="aSpace" presStyleCnt="0"/>
      <dgm:spPr/>
    </dgm:pt>
    <dgm:pt modelId="{F678E8EC-D781-483B-A2F8-C86DCCE6BF1E}" type="pres">
      <dgm:prSet presAssocID="{AFE5E38E-824C-4B4B-B466-11895F73F409}" presName="aNode" presStyleLbl="fgAcc1" presStyleIdx="3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BE1EA-135F-48C3-BFFF-D98BA9455D46}" type="pres">
      <dgm:prSet presAssocID="{AFE5E38E-824C-4B4B-B466-11895F73F409}" presName="aSpace" presStyleCnt="0"/>
      <dgm:spPr/>
    </dgm:pt>
    <dgm:pt modelId="{ED32821F-E383-407D-BB65-E19EF746A26B}" type="pres">
      <dgm:prSet presAssocID="{D122C304-8713-4A1F-9140-35C62FCDF761}" presName="aNode" presStyleLbl="fgAcc1" presStyleIdx="4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E7736-F0C0-4F73-9D72-D276E3E99516}" type="pres">
      <dgm:prSet presAssocID="{D122C304-8713-4A1F-9140-35C62FCDF761}" presName="aSpace" presStyleCnt="0"/>
      <dgm:spPr/>
    </dgm:pt>
    <dgm:pt modelId="{D2628EBB-3911-4A0B-B7A1-E5E7B0E85C8A}" type="pres">
      <dgm:prSet presAssocID="{05FA8622-6DDA-42AD-A176-A48611D776A6}" presName="aNode" presStyleLbl="fgAcc1" presStyleIdx="5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3E1F1-723C-4CAE-A912-412F6B7C4B59}" type="pres">
      <dgm:prSet presAssocID="{05FA8622-6DDA-42AD-A176-A48611D776A6}" presName="aSpace" presStyleCnt="0"/>
      <dgm:spPr/>
    </dgm:pt>
    <dgm:pt modelId="{6706DA02-1276-4AF4-9D82-CC51CD9B0B65}" type="pres">
      <dgm:prSet presAssocID="{EEE1FD70-2B2B-4994-A350-53C79244F423}" presName="aNode" presStyleLbl="fgAcc1" presStyleIdx="6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5472B-38A1-4CF9-AB10-C437FDE04CC0}" type="pres">
      <dgm:prSet presAssocID="{EEE1FD70-2B2B-4994-A350-53C79244F423}" presName="aSpace" presStyleCnt="0"/>
      <dgm:spPr/>
    </dgm:pt>
    <dgm:pt modelId="{B0D38713-8378-48DC-8C1C-83FF5BD0B0F1}" type="pres">
      <dgm:prSet presAssocID="{9882B4A0-30B0-488F-B79E-3077C87608AB}" presName="aNode" presStyleLbl="fgAcc1" presStyleIdx="7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F9880-F129-401E-BF7A-001BDCEFEC7C}" type="pres">
      <dgm:prSet presAssocID="{9882B4A0-30B0-488F-B79E-3077C87608AB}" presName="aSpace" presStyleCnt="0"/>
      <dgm:spPr/>
    </dgm:pt>
    <dgm:pt modelId="{9E71EA1B-5622-4CF9-B847-981BD19FA2CA}" type="pres">
      <dgm:prSet presAssocID="{4D3434BF-6146-4241-84EF-2059580070E4}" presName="aNode" presStyleLbl="fgAcc1" presStyleIdx="8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F118B-1B7B-4971-9F7E-2CCDCC7D7F32}" type="pres">
      <dgm:prSet presAssocID="{4D3434BF-6146-4241-84EF-2059580070E4}" presName="aSpace" presStyleCnt="0"/>
      <dgm:spPr/>
    </dgm:pt>
    <dgm:pt modelId="{F016D050-D501-4F21-B880-214B3A0628A7}" type="pres">
      <dgm:prSet presAssocID="{6AAC3D52-CD99-4E73-BC70-B4959361949A}" presName="aNode" presStyleLbl="fgAcc1" presStyleIdx="9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D38C4-40D7-4495-9684-091F76A4FB06}" type="pres">
      <dgm:prSet presAssocID="{6AAC3D52-CD99-4E73-BC70-B4959361949A}" presName="aSpace" presStyleCnt="0"/>
      <dgm:spPr/>
    </dgm:pt>
    <dgm:pt modelId="{C2753D31-29D1-47BF-99AD-3C363D1790BB}" type="pres">
      <dgm:prSet presAssocID="{8D2D3CAC-B44E-4C6A-A695-FDC95DFE0C93}" presName="aNode" presStyleLbl="fgAcc1" presStyleIdx="10" presStyleCnt="11" custScaleX="133372" custScaleY="2000000" custLinFactY="-700000" custLinFactNeighborX="15042" custLinFactNeighborY="-705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66E958-4462-4EE4-9EC2-40F7E4034884}" type="pres">
      <dgm:prSet presAssocID="{8D2D3CAC-B44E-4C6A-A695-FDC95DFE0C93}" presName="aSpace" presStyleCnt="0"/>
      <dgm:spPr/>
    </dgm:pt>
  </dgm:ptLst>
  <dgm:cxnLst>
    <dgm:cxn modelId="{21B68344-BA87-4010-A259-4CB1CC6E20D0}" type="presOf" srcId="{AFE5E38E-824C-4B4B-B466-11895F73F409}" destId="{F678E8EC-D781-483B-A2F8-C86DCCE6BF1E}" srcOrd="0" destOrd="0" presId="urn:microsoft.com/office/officeart/2005/8/layout/pyramid2"/>
    <dgm:cxn modelId="{CC213DD6-0754-465C-8A8F-E9F36CD15315}" srcId="{1247DB06-3466-4AED-9B7E-BBC125ABF589}" destId="{E32CEF76-0AD1-46BB-82F8-CF5484257116}" srcOrd="0" destOrd="0" parTransId="{D6B3E71A-A70D-4AD0-9C7F-823EB181771E}" sibTransId="{EC5D6EDE-12B5-49CB-879A-51FFDC37309C}"/>
    <dgm:cxn modelId="{746DFE89-F842-4494-AE06-734F0DA5CE23}" type="presOf" srcId="{1247DB06-3466-4AED-9B7E-BBC125ABF589}" destId="{A80E4C67-A7EF-4EDE-BA0E-019955548CFF}" srcOrd="0" destOrd="0" presId="urn:microsoft.com/office/officeart/2005/8/layout/pyramid2"/>
    <dgm:cxn modelId="{7466D054-378D-4B65-874F-6808F4556674}" srcId="{1247DB06-3466-4AED-9B7E-BBC125ABF589}" destId="{8D2D3CAC-B44E-4C6A-A695-FDC95DFE0C93}" srcOrd="10" destOrd="0" parTransId="{0A4ACE2C-55AC-452E-9D2C-D015C62773B2}" sibTransId="{1F1F7D42-E2F8-445F-94C7-3223EE2B4167}"/>
    <dgm:cxn modelId="{A8F95775-0658-4F75-98B9-AC7A57A70399}" type="presOf" srcId="{4D3434BF-6146-4241-84EF-2059580070E4}" destId="{9E71EA1B-5622-4CF9-B847-981BD19FA2CA}" srcOrd="0" destOrd="0" presId="urn:microsoft.com/office/officeart/2005/8/layout/pyramid2"/>
    <dgm:cxn modelId="{17775D8C-9837-421C-AA4B-761E02BF9223}" srcId="{1247DB06-3466-4AED-9B7E-BBC125ABF589}" destId="{AFE5E38E-824C-4B4B-B466-11895F73F409}" srcOrd="3" destOrd="0" parTransId="{EA43CC1A-A77E-4F69-BF2E-A557A5A9D8B3}" sibTransId="{C130D6AF-57AF-4225-8F6F-8EF4C63D0A29}"/>
    <dgm:cxn modelId="{8F90252B-79CF-43C0-A47C-16529A96B543}" type="presOf" srcId="{E32CEF76-0AD1-46BB-82F8-CF5484257116}" destId="{24D87DDA-C9F1-4915-82A9-204FA120CC4A}" srcOrd="0" destOrd="0" presId="urn:microsoft.com/office/officeart/2005/8/layout/pyramid2"/>
    <dgm:cxn modelId="{8BE8A4CD-2B5B-4007-8B91-43437D60D4B8}" srcId="{1247DB06-3466-4AED-9B7E-BBC125ABF589}" destId="{35576395-917B-4392-9FA7-056DE0A0CB71}" srcOrd="2" destOrd="0" parTransId="{DC6BAE64-7EDD-46B1-87BF-097590765079}" sibTransId="{206B0232-9571-4F65-A4FD-8D433C42AD30}"/>
    <dgm:cxn modelId="{55F6431C-EF3B-49CB-9ECC-72927C17E6D8}" srcId="{1247DB06-3466-4AED-9B7E-BBC125ABF589}" destId="{EEE1FD70-2B2B-4994-A350-53C79244F423}" srcOrd="6" destOrd="0" parTransId="{64A8196F-F3C3-465B-BB71-964670F171A4}" sibTransId="{3594DEEE-5BD2-4F31-840C-7ACF04BC0662}"/>
    <dgm:cxn modelId="{04B1AF2D-7FAD-45B7-A95A-9674291445E8}" srcId="{1247DB06-3466-4AED-9B7E-BBC125ABF589}" destId="{6AAC3D52-CD99-4E73-BC70-B4959361949A}" srcOrd="9" destOrd="0" parTransId="{AA8F04FB-9F90-476D-B7E2-8FE35E66C5C5}" sibTransId="{A941125B-1B58-4A1E-806C-29531C8B0B47}"/>
    <dgm:cxn modelId="{75641488-8332-404E-9F60-E82539EFF60D}" srcId="{1247DB06-3466-4AED-9B7E-BBC125ABF589}" destId="{87962BB2-2F9B-4ECE-8FFF-B49BF8103848}" srcOrd="1" destOrd="0" parTransId="{8107AF9E-3C87-4FE4-8EB9-C339410ACA96}" sibTransId="{336208C0-03EE-430C-905D-E4B2DFD124A8}"/>
    <dgm:cxn modelId="{0CB967FD-6FBF-4D97-BBBF-93558F99C9F0}" type="presOf" srcId="{05FA8622-6DDA-42AD-A176-A48611D776A6}" destId="{D2628EBB-3911-4A0B-B7A1-E5E7B0E85C8A}" srcOrd="0" destOrd="0" presId="urn:microsoft.com/office/officeart/2005/8/layout/pyramid2"/>
    <dgm:cxn modelId="{D07AB5A3-190D-40F5-A424-0970C6BC62D2}" type="presOf" srcId="{8D2D3CAC-B44E-4C6A-A695-FDC95DFE0C93}" destId="{C2753D31-29D1-47BF-99AD-3C363D1790BB}" srcOrd="0" destOrd="0" presId="urn:microsoft.com/office/officeart/2005/8/layout/pyramid2"/>
    <dgm:cxn modelId="{EC4F9F83-4B93-479C-A7D0-BA8791FDD4C1}" type="presOf" srcId="{87962BB2-2F9B-4ECE-8FFF-B49BF8103848}" destId="{CC08D2CC-4937-47C8-9A7C-4631DE084B0A}" srcOrd="0" destOrd="0" presId="urn:microsoft.com/office/officeart/2005/8/layout/pyramid2"/>
    <dgm:cxn modelId="{1C69C907-6093-4C70-8174-5EC79FD85234}" srcId="{1247DB06-3466-4AED-9B7E-BBC125ABF589}" destId="{05FA8622-6DDA-42AD-A176-A48611D776A6}" srcOrd="5" destOrd="0" parTransId="{E1933B7D-85CC-4846-973D-28B8B7915313}" sibTransId="{5930F967-934D-4EEF-B5C9-EF052DAFCAEB}"/>
    <dgm:cxn modelId="{B1C92D2D-9E88-4AA3-AC59-5E16A00DD230}" type="presOf" srcId="{35576395-917B-4392-9FA7-056DE0A0CB71}" destId="{0E53663A-6CD1-4003-8A99-604F30E8A949}" srcOrd="0" destOrd="0" presId="urn:microsoft.com/office/officeart/2005/8/layout/pyramid2"/>
    <dgm:cxn modelId="{CE37B726-85A1-4D42-9A4F-138633FD6D35}" srcId="{1247DB06-3466-4AED-9B7E-BBC125ABF589}" destId="{4D3434BF-6146-4241-84EF-2059580070E4}" srcOrd="8" destOrd="0" parTransId="{5DF11268-6595-4D46-97BD-8074292D1B86}" sibTransId="{472E1075-98B1-4A59-A591-C95FC641D965}"/>
    <dgm:cxn modelId="{16F7FF64-D31F-4850-99B5-456A2565F7AF}" type="presOf" srcId="{6AAC3D52-CD99-4E73-BC70-B4959361949A}" destId="{F016D050-D501-4F21-B880-214B3A0628A7}" srcOrd="0" destOrd="0" presId="urn:microsoft.com/office/officeart/2005/8/layout/pyramid2"/>
    <dgm:cxn modelId="{F7D38A3D-CE33-4AFA-9510-6EFAD5BF2E1D}" type="presOf" srcId="{D122C304-8713-4A1F-9140-35C62FCDF761}" destId="{ED32821F-E383-407D-BB65-E19EF746A26B}" srcOrd="0" destOrd="0" presId="urn:microsoft.com/office/officeart/2005/8/layout/pyramid2"/>
    <dgm:cxn modelId="{FDCBDFAB-264D-46D0-8F9B-D2C420970496}" srcId="{1247DB06-3466-4AED-9B7E-BBC125ABF589}" destId="{9882B4A0-30B0-488F-B79E-3077C87608AB}" srcOrd="7" destOrd="0" parTransId="{BAE9D36B-FDB2-451C-ACEE-7FD54D76815C}" sibTransId="{6D21F4F0-58C8-42B1-9E27-C797018871C5}"/>
    <dgm:cxn modelId="{3E66A824-B7B4-4B42-A725-F9104CE6887E}" type="presOf" srcId="{9882B4A0-30B0-488F-B79E-3077C87608AB}" destId="{B0D38713-8378-48DC-8C1C-83FF5BD0B0F1}" srcOrd="0" destOrd="0" presId="urn:microsoft.com/office/officeart/2005/8/layout/pyramid2"/>
    <dgm:cxn modelId="{0DC84B6C-AD68-4939-80C5-25978B87BE66}" type="presOf" srcId="{EEE1FD70-2B2B-4994-A350-53C79244F423}" destId="{6706DA02-1276-4AF4-9D82-CC51CD9B0B65}" srcOrd="0" destOrd="0" presId="urn:microsoft.com/office/officeart/2005/8/layout/pyramid2"/>
    <dgm:cxn modelId="{D843151A-5925-4FEE-9C60-401CE23944B4}" srcId="{1247DB06-3466-4AED-9B7E-BBC125ABF589}" destId="{D122C304-8713-4A1F-9140-35C62FCDF761}" srcOrd="4" destOrd="0" parTransId="{525D5E97-33DE-492A-8BC2-65830F81899B}" sibTransId="{3DD1C16B-9DDE-47C9-A753-4A6AAC3AE0F7}"/>
    <dgm:cxn modelId="{37C31772-EFD4-417A-8BD1-AC40FC222E2B}" type="presParOf" srcId="{A80E4C67-A7EF-4EDE-BA0E-019955548CFF}" destId="{EFED7307-ACBB-4E79-B8AC-BFBA37A8922E}" srcOrd="0" destOrd="0" presId="urn:microsoft.com/office/officeart/2005/8/layout/pyramid2"/>
    <dgm:cxn modelId="{F18036AA-AC81-4F7F-9BB0-8828AF843282}" type="presParOf" srcId="{A80E4C67-A7EF-4EDE-BA0E-019955548CFF}" destId="{52834539-3C2C-4B4D-9D0E-170467E97599}" srcOrd="1" destOrd="0" presId="urn:microsoft.com/office/officeart/2005/8/layout/pyramid2"/>
    <dgm:cxn modelId="{8FCB44DC-BD4D-4DC4-A7EB-E241095E1985}" type="presParOf" srcId="{52834539-3C2C-4B4D-9D0E-170467E97599}" destId="{24D87DDA-C9F1-4915-82A9-204FA120CC4A}" srcOrd="0" destOrd="0" presId="urn:microsoft.com/office/officeart/2005/8/layout/pyramid2"/>
    <dgm:cxn modelId="{FE954A37-4E4D-435C-A020-B7B938CFBCAC}" type="presParOf" srcId="{52834539-3C2C-4B4D-9D0E-170467E97599}" destId="{1783DABA-7A18-47C0-AD60-E2A8FFE707F2}" srcOrd="1" destOrd="0" presId="urn:microsoft.com/office/officeart/2005/8/layout/pyramid2"/>
    <dgm:cxn modelId="{E17F8D3F-F30E-44D2-8E16-B3B18F093D68}" type="presParOf" srcId="{52834539-3C2C-4B4D-9D0E-170467E97599}" destId="{CC08D2CC-4937-47C8-9A7C-4631DE084B0A}" srcOrd="2" destOrd="0" presId="urn:microsoft.com/office/officeart/2005/8/layout/pyramid2"/>
    <dgm:cxn modelId="{DFBECDC2-BE11-42A2-A6E9-21DCC359D9DF}" type="presParOf" srcId="{52834539-3C2C-4B4D-9D0E-170467E97599}" destId="{B20E626B-8731-4849-829B-4039AE772F05}" srcOrd="3" destOrd="0" presId="urn:microsoft.com/office/officeart/2005/8/layout/pyramid2"/>
    <dgm:cxn modelId="{E0719C98-80E3-472B-BFD8-8FB7D017B7BA}" type="presParOf" srcId="{52834539-3C2C-4B4D-9D0E-170467E97599}" destId="{0E53663A-6CD1-4003-8A99-604F30E8A949}" srcOrd="4" destOrd="0" presId="urn:microsoft.com/office/officeart/2005/8/layout/pyramid2"/>
    <dgm:cxn modelId="{54D459BA-6CF8-486E-87AF-0CD208DF87B9}" type="presParOf" srcId="{52834539-3C2C-4B4D-9D0E-170467E97599}" destId="{30739A20-6D1F-409C-AF51-1E26481E9FA2}" srcOrd="5" destOrd="0" presId="urn:microsoft.com/office/officeart/2005/8/layout/pyramid2"/>
    <dgm:cxn modelId="{D04B12ED-76B9-4034-8FE8-33B790F0345E}" type="presParOf" srcId="{52834539-3C2C-4B4D-9D0E-170467E97599}" destId="{F678E8EC-D781-483B-A2F8-C86DCCE6BF1E}" srcOrd="6" destOrd="0" presId="urn:microsoft.com/office/officeart/2005/8/layout/pyramid2"/>
    <dgm:cxn modelId="{613E93BA-535A-4669-98EA-240D374DA9D6}" type="presParOf" srcId="{52834539-3C2C-4B4D-9D0E-170467E97599}" destId="{B28BE1EA-135F-48C3-BFFF-D98BA9455D46}" srcOrd="7" destOrd="0" presId="urn:microsoft.com/office/officeart/2005/8/layout/pyramid2"/>
    <dgm:cxn modelId="{215A1735-D126-462A-B312-B54206C47797}" type="presParOf" srcId="{52834539-3C2C-4B4D-9D0E-170467E97599}" destId="{ED32821F-E383-407D-BB65-E19EF746A26B}" srcOrd="8" destOrd="0" presId="urn:microsoft.com/office/officeart/2005/8/layout/pyramid2"/>
    <dgm:cxn modelId="{17B50BB0-00E2-4807-893C-23DFF9D2A5A6}" type="presParOf" srcId="{52834539-3C2C-4B4D-9D0E-170467E97599}" destId="{0F2E7736-F0C0-4F73-9D72-D276E3E99516}" srcOrd="9" destOrd="0" presId="urn:microsoft.com/office/officeart/2005/8/layout/pyramid2"/>
    <dgm:cxn modelId="{08E2900C-DC89-4828-98F1-848B22B6530F}" type="presParOf" srcId="{52834539-3C2C-4B4D-9D0E-170467E97599}" destId="{D2628EBB-3911-4A0B-B7A1-E5E7B0E85C8A}" srcOrd="10" destOrd="0" presId="urn:microsoft.com/office/officeart/2005/8/layout/pyramid2"/>
    <dgm:cxn modelId="{A1DD141A-F460-46CA-8FF3-3FCDCF581E77}" type="presParOf" srcId="{52834539-3C2C-4B4D-9D0E-170467E97599}" destId="{CDC3E1F1-723C-4CAE-A912-412F6B7C4B59}" srcOrd="11" destOrd="0" presId="urn:microsoft.com/office/officeart/2005/8/layout/pyramid2"/>
    <dgm:cxn modelId="{A9CD2CCF-E0AC-4AFB-AF2C-6F10BA063324}" type="presParOf" srcId="{52834539-3C2C-4B4D-9D0E-170467E97599}" destId="{6706DA02-1276-4AF4-9D82-CC51CD9B0B65}" srcOrd="12" destOrd="0" presId="urn:microsoft.com/office/officeart/2005/8/layout/pyramid2"/>
    <dgm:cxn modelId="{22AA53EB-E121-4CBF-8219-C3AD5732E8AA}" type="presParOf" srcId="{52834539-3C2C-4B4D-9D0E-170467E97599}" destId="{7535472B-38A1-4CF9-AB10-C437FDE04CC0}" srcOrd="13" destOrd="0" presId="urn:microsoft.com/office/officeart/2005/8/layout/pyramid2"/>
    <dgm:cxn modelId="{0FE15857-C0C8-4704-ABB3-822A55FAA2FF}" type="presParOf" srcId="{52834539-3C2C-4B4D-9D0E-170467E97599}" destId="{B0D38713-8378-48DC-8C1C-83FF5BD0B0F1}" srcOrd="14" destOrd="0" presId="urn:microsoft.com/office/officeart/2005/8/layout/pyramid2"/>
    <dgm:cxn modelId="{827BE30A-7766-4CE2-81B7-8AC9B84E44A5}" type="presParOf" srcId="{52834539-3C2C-4B4D-9D0E-170467E97599}" destId="{847F9880-F129-401E-BF7A-001BDCEFEC7C}" srcOrd="15" destOrd="0" presId="urn:microsoft.com/office/officeart/2005/8/layout/pyramid2"/>
    <dgm:cxn modelId="{F93C0502-EBF1-480C-8E9D-29BF6ACBF563}" type="presParOf" srcId="{52834539-3C2C-4B4D-9D0E-170467E97599}" destId="{9E71EA1B-5622-4CF9-B847-981BD19FA2CA}" srcOrd="16" destOrd="0" presId="urn:microsoft.com/office/officeart/2005/8/layout/pyramid2"/>
    <dgm:cxn modelId="{0EDA9222-4C47-4AE5-B487-538064B15FD0}" type="presParOf" srcId="{52834539-3C2C-4B4D-9D0E-170467E97599}" destId="{069F118B-1B7B-4971-9F7E-2CCDCC7D7F32}" srcOrd="17" destOrd="0" presId="urn:microsoft.com/office/officeart/2005/8/layout/pyramid2"/>
    <dgm:cxn modelId="{BAD3F570-E708-4979-AB3F-8D649BF9E0E9}" type="presParOf" srcId="{52834539-3C2C-4B4D-9D0E-170467E97599}" destId="{F016D050-D501-4F21-B880-214B3A0628A7}" srcOrd="18" destOrd="0" presId="urn:microsoft.com/office/officeart/2005/8/layout/pyramid2"/>
    <dgm:cxn modelId="{74FF365A-E8A7-42A9-BCF7-4E30CEDC9036}" type="presParOf" srcId="{52834539-3C2C-4B4D-9D0E-170467E97599}" destId="{C79D38C4-40D7-4495-9684-091F76A4FB06}" srcOrd="19" destOrd="0" presId="urn:microsoft.com/office/officeart/2005/8/layout/pyramid2"/>
    <dgm:cxn modelId="{14954B6C-D64D-41D0-8B3F-28E468B89F22}" type="presParOf" srcId="{52834539-3C2C-4B4D-9D0E-170467E97599}" destId="{C2753D31-29D1-47BF-99AD-3C363D1790BB}" srcOrd="20" destOrd="0" presId="urn:microsoft.com/office/officeart/2005/8/layout/pyramid2"/>
    <dgm:cxn modelId="{B2CBCE7D-2381-4EC7-A30A-86464DF04A28}" type="presParOf" srcId="{52834539-3C2C-4B4D-9D0E-170467E97599}" destId="{D266E958-4462-4EE4-9EC2-40F7E4034884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0CC1B1-7132-45D9-8123-6E6410BAF78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A181D8-8603-4138-AE09-2D35EA28309B}">
      <dgm:prSet/>
      <dgm:spPr/>
      <dgm:t>
        <a:bodyPr/>
        <a:lstStyle/>
        <a:p>
          <a:pPr rtl="0"/>
          <a:r>
            <a:rPr lang="uk-UA" b="1" i="1" dirty="0" smtClean="0"/>
            <a:t>РНК – </a:t>
          </a:r>
          <a:r>
            <a:rPr lang="uk-UA" b="1" i="1" dirty="0" err="1" smtClean="0"/>
            <a:t>вмісні</a:t>
          </a:r>
          <a:endParaRPr lang="uk-UA" b="1" i="1" dirty="0"/>
        </a:p>
      </dgm:t>
    </dgm:pt>
    <dgm:pt modelId="{B2787E04-1229-4371-AEF5-AB8D91D986C1}" type="parTrans" cxnId="{17D375D0-0A58-4A5B-9BA3-00BE2B5E6847}">
      <dgm:prSet/>
      <dgm:spPr/>
      <dgm:t>
        <a:bodyPr/>
        <a:lstStyle/>
        <a:p>
          <a:endParaRPr lang="ru-RU"/>
        </a:p>
      </dgm:t>
    </dgm:pt>
    <dgm:pt modelId="{D7651D4C-5777-45E1-8682-30114EE11823}" type="sibTrans" cxnId="{17D375D0-0A58-4A5B-9BA3-00BE2B5E6847}">
      <dgm:prSet/>
      <dgm:spPr/>
      <dgm:t>
        <a:bodyPr/>
        <a:lstStyle/>
        <a:p>
          <a:endParaRPr lang="ru-RU"/>
        </a:p>
      </dgm:t>
    </dgm:pt>
    <dgm:pt modelId="{F5086BEE-BD63-4A9F-B15F-F08980BFF691}">
      <dgm:prSet/>
      <dgm:spPr/>
      <dgm:t>
        <a:bodyPr/>
        <a:lstStyle/>
        <a:p>
          <a:pPr rtl="0"/>
          <a:r>
            <a:rPr lang="uk-UA" b="1" i="1" dirty="0" smtClean="0"/>
            <a:t>ДНК – </a:t>
          </a:r>
          <a:r>
            <a:rPr lang="uk-UA" b="1" i="1" dirty="0" err="1" smtClean="0"/>
            <a:t>вмісні</a:t>
          </a:r>
          <a:endParaRPr lang="uk-UA" b="1" i="1" dirty="0"/>
        </a:p>
      </dgm:t>
    </dgm:pt>
    <dgm:pt modelId="{EA3F7D5B-3F5E-464B-8F0B-94D00A864423}" type="parTrans" cxnId="{F0825C4E-50F6-4833-A261-3499E01DE7D1}">
      <dgm:prSet/>
      <dgm:spPr/>
      <dgm:t>
        <a:bodyPr/>
        <a:lstStyle/>
        <a:p>
          <a:endParaRPr lang="ru-RU"/>
        </a:p>
      </dgm:t>
    </dgm:pt>
    <dgm:pt modelId="{7E4F9D73-94CA-47EA-B752-5B76BE8CB85E}" type="sibTrans" cxnId="{F0825C4E-50F6-4833-A261-3499E01DE7D1}">
      <dgm:prSet/>
      <dgm:spPr/>
      <dgm:t>
        <a:bodyPr/>
        <a:lstStyle/>
        <a:p>
          <a:endParaRPr lang="ru-RU"/>
        </a:p>
      </dgm:t>
    </dgm:pt>
    <dgm:pt modelId="{DD593585-C4FC-4E6B-83C7-5C795468FFBA}" type="pres">
      <dgm:prSet presAssocID="{0B0CC1B1-7132-45D9-8123-6E6410BAF7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F4416B-5AC0-42B5-83CF-0127BF5A8373}" type="pres">
      <dgm:prSet presAssocID="{0B0CC1B1-7132-45D9-8123-6E6410BAF781}" presName="fgShape" presStyleLbl="fgShp" presStyleIdx="0" presStyleCnt="1"/>
      <dgm:spPr/>
    </dgm:pt>
    <dgm:pt modelId="{88FE360B-E4CD-4745-9606-07995A87CF43}" type="pres">
      <dgm:prSet presAssocID="{0B0CC1B1-7132-45D9-8123-6E6410BAF781}" presName="linComp" presStyleCnt="0"/>
      <dgm:spPr/>
    </dgm:pt>
    <dgm:pt modelId="{26C212CC-AD33-4B88-851E-BBB8C38E3083}" type="pres">
      <dgm:prSet presAssocID="{FFA181D8-8603-4138-AE09-2D35EA28309B}" presName="compNode" presStyleCnt="0"/>
      <dgm:spPr/>
    </dgm:pt>
    <dgm:pt modelId="{CD57F51F-F8A7-4EBF-A542-26F325961641}" type="pres">
      <dgm:prSet presAssocID="{FFA181D8-8603-4138-AE09-2D35EA28309B}" presName="bkgdShape" presStyleLbl="node1" presStyleIdx="0" presStyleCnt="2"/>
      <dgm:spPr/>
      <dgm:t>
        <a:bodyPr/>
        <a:lstStyle/>
        <a:p>
          <a:endParaRPr lang="ru-RU"/>
        </a:p>
      </dgm:t>
    </dgm:pt>
    <dgm:pt modelId="{F4C3CE30-4644-4BF1-9ED1-CD76F9BA34BD}" type="pres">
      <dgm:prSet presAssocID="{FFA181D8-8603-4138-AE09-2D35EA28309B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26925-2371-4B0A-96C6-0736C106726D}" type="pres">
      <dgm:prSet presAssocID="{FFA181D8-8603-4138-AE09-2D35EA28309B}" presName="invisiNode" presStyleLbl="node1" presStyleIdx="0" presStyleCnt="2"/>
      <dgm:spPr/>
    </dgm:pt>
    <dgm:pt modelId="{09A521C5-86C8-48B4-A924-58FAF36747EF}" type="pres">
      <dgm:prSet presAssocID="{FFA181D8-8603-4138-AE09-2D35EA28309B}" presName="imagNode" presStyleLbl="fgImgPlace1" presStyleIdx="0" presStyleCnt="2" custScaleX="175075" custScaleY="150250" custLinFactNeighborX="-5128" custLinFactNeighborY="-55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F74F19-7FE4-4C5C-81CE-AA01C3CC61C1}" type="pres">
      <dgm:prSet presAssocID="{D7651D4C-5777-45E1-8682-30114EE1182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28DB7F9-32EB-4752-AA45-BF072026B627}" type="pres">
      <dgm:prSet presAssocID="{F5086BEE-BD63-4A9F-B15F-F08980BFF691}" presName="compNode" presStyleCnt="0"/>
      <dgm:spPr/>
    </dgm:pt>
    <dgm:pt modelId="{240A8B36-F4ED-4C79-BCCF-62EAF0E4E9E2}" type="pres">
      <dgm:prSet presAssocID="{F5086BEE-BD63-4A9F-B15F-F08980BFF691}" presName="bkgdShape" presStyleLbl="node1" presStyleIdx="1" presStyleCnt="2"/>
      <dgm:spPr/>
      <dgm:t>
        <a:bodyPr/>
        <a:lstStyle/>
        <a:p>
          <a:endParaRPr lang="ru-RU"/>
        </a:p>
      </dgm:t>
    </dgm:pt>
    <dgm:pt modelId="{189D2723-B5D0-481F-8AAF-230A686FEC7C}" type="pres">
      <dgm:prSet presAssocID="{F5086BEE-BD63-4A9F-B15F-F08980BFF69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BE0FE-4E64-473E-BCF0-2492B52D6BEF}" type="pres">
      <dgm:prSet presAssocID="{F5086BEE-BD63-4A9F-B15F-F08980BFF691}" presName="invisiNode" presStyleLbl="node1" presStyleIdx="1" presStyleCnt="2"/>
      <dgm:spPr/>
    </dgm:pt>
    <dgm:pt modelId="{4C7A7FC0-BEC3-4206-90C7-FF9DD6997EE2}" type="pres">
      <dgm:prSet presAssocID="{F5086BEE-BD63-4A9F-B15F-F08980BFF691}" presName="imagNode" presStyleLbl="fgImgPlace1" presStyleIdx="1" presStyleCnt="2" custScaleX="165019" custScaleY="13924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0825C4E-50F6-4833-A261-3499E01DE7D1}" srcId="{0B0CC1B1-7132-45D9-8123-6E6410BAF781}" destId="{F5086BEE-BD63-4A9F-B15F-F08980BFF691}" srcOrd="1" destOrd="0" parTransId="{EA3F7D5B-3F5E-464B-8F0B-94D00A864423}" sibTransId="{7E4F9D73-94CA-47EA-B752-5B76BE8CB85E}"/>
    <dgm:cxn modelId="{6A331C5B-B360-439A-8051-4D9A8932D86A}" type="presOf" srcId="{F5086BEE-BD63-4A9F-B15F-F08980BFF691}" destId="{189D2723-B5D0-481F-8AAF-230A686FEC7C}" srcOrd="1" destOrd="0" presId="urn:microsoft.com/office/officeart/2005/8/layout/hList7"/>
    <dgm:cxn modelId="{CF05F398-E304-423E-9C51-06D5309AD615}" type="presOf" srcId="{FFA181D8-8603-4138-AE09-2D35EA28309B}" destId="{F4C3CE30-4644-4BF1-9ED1-CD76F9BA34BD}" srcOrd="1" destOrd="0" presId="urn:microsoft.com/office/officeart/2005/8/layout/hList7"/>
    <dgm:cxn modelId="{C8AF4DB8-91FD-4681-AFA1-9F1AEB20F70B}" type="presOf" srcId="{D7651D4C-5777-45E1-8682-30114EE11823}" destId="{D0F74F19-7FE4-4C5C-81CE-AA01C3CC61C1}" srcOrd="0" destOrd="0" presId="urn:microsoft.com/office/officeart/2005/8/layout/hList7"/>
    <dgm:cxn modelId="{4F1E8060-EA85-4E5B-A71D-1D66A4497177}" type="presOf" srcId="{FFA181D8-8603-4138-AE09-2D35EA28309B}" destId="{CD57F51F-F8A7-4EBF-A542-26F325961641}" srcOrd="0" destOrd="0" presId="urn:microsoft.com/office/officeart/2005/8/layout/hList7"/>
    <dgm:cxn modelId="{8EC0F484-8840-4E5A-A273-DFC1AFBCCC62}" type="presOf" srcId="{F5086BEE-BD63-4A9F-B15F-F08980BFF691}" destId="{240A8B36-F4ED-4C79-BCCF-62EAF0E4E9E2}" srcOrd="0" destOrd="0" presId="urn:microsoft.com/office/officeart/2005/8/layout/hList7"/>
    <dgm:cxn modelId="{17D375D0-0A58-4A5B-9BA3-00BE2B5E6847}" srcId="{0B0CC1B1-7132-45D9-8123-6E6410BAF781}" destId="{FFA181D8-8603-4138-AE09-2D35EA28309B}" srcOrd="0" destOrd="0" parTransId="{B2787E04-1229-4371-AEF5-AB8D91D986C1}" sibTransId="{D7651D4C-5777-45E1-8682-30114EE11823}"/>
    <dgm:cxn modelId="{D1B7F21F-9C47-4C6C-9A57-FE6B98172182}" type="presOf" srcId="{0B0CC1B1-7132-45D9-8123-6E6410BAF781}" destId="{DD593585-C4FC-4E6B-83C7-5C795468FFBA}" srcOrd="0" destOrd="0" presId="urn:microsoft.com/office/officeart/2005/8/layout/hList7"/>
    <dgm:cxn modelId="{4DFC8B2A-EA15-487C-947E-E8A112246B66}" type="presParOf" srcId="{DD593585-C4FC-4E6B-83C7-5C795468FFBA}" destId="{A8F4416B-5AC0-42B5-83CF-0127BF5A8373}" srcOrd="0" destOrd="0" presId="urn:microsoft.com/office/officeart/2005/8/layout/hList7"/>
    <dgm:cxn modelId="{57592A6D-6B5F-4825-8205-9D5813C2B5C4}" type="presParOf" srcId="{DD593585-C4FC-4E6B-83C7-5C795468FFBA}" destId="{88FE360B-E4CD-4745-9606-07995A87CF43}" srcOrd="1" destOrd="0" presId="urn:microsoft.com/office/officeart/2005/8/layout/hList7"/>
    <dgm:cxn modelId="{035127C0-7E81-4EF2-941C-138649ACCC23}" type="presParOf" srcId="{88FE360B-E4CD-4745-9606-07995A87CF43}" destId="{26C212CC-AD33-4B88-851E-BBB8C38E3083}" srcOrd="0" destOrd="0" presId="urn:microsoft.com/office/officeart/2005/8/layout/hList7"/>
    <dgm:cxn modelId="{9D25510B-4906-4BC9-980A-64CE9DB7DA65}" type="presParOf" srcId="{26C212CC-AD33-4B88-851E-BBB8C38E3083}" destId="{CD57F51F-F8A7-4EBF-A542-26F325961641}" srcOrd="0" destOrd="0" presId="urn:microsoft.com/office/officeart/2005/8/layout/hList7"/>
    <dgm:cxn modelId="{E147941B-F25E-457E-A32F-C7AC6906FCBB}" type="presParOf" srcId="{26C212CC-AD33-4B88-851E-BBB8C38E3083}" destId="{F4C3CE30-4644-4BF1-9ED1-CD76F9BA34BD}" srcOrd="1" destOrd="0" presId="urn:microsoft.com/office/officeart/2005/8/layout/hList7"/>
    <dgm:cxn modelId="{644CE962-EA06-4A23-84FF-E3641141DD7B}" type="presParOf" srcId="{26C212CC-AD33-4B88-851E-BBB8C38E3083}" destId="{07526925-2371-4B0A-96C6-0736C106726D}" srcOrd="2" destOrd="0" presId="urn:microsoft.com/office/officeart/2005/8/layout/hList7"/>
    <dgm:cxn modelId="{66E69B63-158F-4033-B652-E0EC52BFF9C9}" type="presParOf" srcId="{26C212CC-AD33-4B88-851E-BBB8C38E3083}" destId="{09A521C5-86C8-48B4-A924-58FAF36747EF}" srcOrd="3" destOrd="0" presId="urn:microsoft.com/office/officeart/2005/8/layout/hList7"/>
    <dgm:cxn modelId="{852E0C12-D92A-40B8-A0F6-AC2AF8F34837}" type="presParOf" srcId="{88FE360B-E4CD-4745-9606-07995A87CF43}" destId="{D0F74F19-7FE4-4C5C-81CE-AA01C3CC61C1}" srcOrd="1" destOrd="0" presId="urn:microsoft.com/office/officeart/2005/8/layout/hList7"/>
    <dgm:cxn modelId="{82232ED3-3926-4AC6-89A4-6DD050B9E8CD}" type="presParOf" srcId="{88FE360B-E4CD-4745-9606-07995A87CF43}" destId="{028DB7F9-32EB-4752-AA45-BF072026B627}" srcOrd="2" destOrd="0" presId="urn:microsoft.com/office/officeart/2005/8/layout/hList7"/>
    <dgm:cxn modelId="{B1F94400-B494-47B6-8D5E-130A34AF432D}" type="presParOf" srcId="{028DB7F9-32EB-4752-AA45-BF072026B627}" destId="{240A8B36-F4ED-4C79-BCCF-62EAF0E4E9E2}" srcOrd="0" destOrd="0" presId="urn:microsoft.com/office/officeart/2005/8/layout/hList7"/>
    <dgm:cxn modelId="{FB91C997-1AEA-4887-811D-BB6F961E1482}" type="presParOf" srcId="{028DB7F9-32EB-4752-AA45-BF072026B627}" destId="{189D2723-B5D0-481F-8AAF-230A686FEC7C}" srcOrd="1" destOrd="0" presId="urn:microsoft.com/office/officeart/2005/8/layout/hList7"/>
    <dgm:cxn modelId="{F98FF2DF-720C-4E16-8A98-DF5E58716C4F}" type="presParOf" srcId="{028DB7F9-32EB-4752-AA45-BF072026B627}" destId="{032BE0FE-4E64-473E-BCF0-2492B52D6BEF}" srcOrd="2" destOrd="0" presId="urn:microsoft.com/office/officeart/2005/8/layout/hList7"/>
    <dgm:cxn modelId="{8B536E50-733F-4974-8AF4-28B55211DEAC}" type="presParOf" srcId="{028DB7F9-32EB-4752-AA45-BF072026B627}" destId="{4C7A7FC0-BEC3-4206-90C7-FF9DD6997EE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6BD41E-0399-40D4-8172-C70C1CAD6B4E}">
      <dsp:nvSpPr>
        <dsp:cNvPr id="0" name=""/>
        <dsp:cNvSpPr/>
      </dsp:nvSpPr>
      <dsp:spPr>
        <a:xfrm>
          <a:off x="3359618" y="1296810"/>
          <a:ext cx="1650206" cy="16502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5B2B6E-AD4B-4906-833A-48CAFF51E522}">
      <dsp:nvSpPr>
        <dsp:cNvPr id="0" name=""/>
        <dsp:cNvSpPr/>
      </dsp:nvSpPr>
      <dsp:spPr>
        <a:xfrm>
          <a:off x="2832741" y="-46928"/>
          <a:ext cx="2703958" cy="11079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Georgia" pitchFamily="18" charset="0"/>
            </a:rPr>
            <a:t>Найдрібніші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живі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організми</a:t>
          </a:r>
          <a:endParaRPr lang="ru-RU" sz="2400" kern="1200" dirty="0">
            <a:latin typeface="Georgia" pitchFamily="18" charset="0"/>
          </a:endParaRPr>
        </a:p>
      </dsp:txBody>
      <dsp:txXfrm>
        <a:off x="2832741" y="-46928"/>
        <a:ext cx="2703958" cy="1107995"/>
      </dsp:txXfrm>
    </dsp:sp>
    <dsp:sp modelId="{A57C9B27-1D19-4C51-9FD7-C57C97B1A0B4}">
      <dsp:nvSpPr>
        <dsp:cNvPr id="0" name=""/>
        <dsp:cNvSpPr/>
      </dsp:nvSpPr>
      <dsp:spPr>
        <a:xfrm>
          <a:off x="3987356" y="1752739"/>
          <a:ext cx="1650206" cy="16502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08D19DD-8C1E-4ED3-8229-66DF541F4D0B}">
      <dsp:nvSpPr>
        <dsp:cNvPr id="0" name=""/>
        <dsp:cNvSpPr/>
      </dsp:nvSpPr>
      <dsp:spPr>
        <a:xfrm>
          <a:off x="5658681" y="1321228"/>
          <a:ext cx="2622238" cy="13470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Georgia" pitchFamily="18" charset="0"/>
            </a:rPr>
            <a:t>Розміри</a:t>
          </a:r>
          <a:r>
            <a:rPr lang="ru-RU" sz="1600" kern="1200" dirty="0" smtClean="0"/>
            <a:t> </a:t>
          </a:r>
          <a:r>
            <a:rPr lang="ru-RU" sz="2400" kern="1200" dirty="0" err="1" smtClean="0">
              <a:latin typeface="Georgia" pitchFamily="18" charset="0"/>
            </a:rPr>
            <a:t>варіюють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від</a:t>
          </a:r>
          <a:r>
            <a:rPr lang="ru-RU" sz="2400" kern="1200" dirty="0" smtClean="0">
              <a:latin typeface="Georgia" pitchFamily="18" charset="0"/>
            </a:rPr>
            <a:t> 20 до 300нм</a:t>
          </a:r>
        </a:p>
      </dsp:txBody>
      <dsp:txXfrm>
        <a:off x="5658681" y="1321228"/>
        <a:ext cx="2622238" cy="1347097"/>
      </dsp:txXfrm>
    </dsp:sp>
    <dsp:sp modelId="{F66F2A08-3800-46B7-A643-880EB549D5B0}">
      <dsp:nvSpPr>
        <dsp:cNvPr id="0" name=""/>
        <dsp:cNvSpPr/>
      </dsp:nvSpPr>
      <dsp:spPr>
        <a:xfrm>
          <a:off x="3747746" y="2491088"/>
          <a:ext cx="1650206" cy="16502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31ED13-8C1A-4EC6-A04B-1B4633A5EE75}">
      <dsp:nvSpPr>
        <dsp:cNvPr id="0" name=""/>
        <dsp:cNvSpPr/>
      </dsp:nvSpPr>
      <dsp:spPr>
        <a:xfrm>
          <a:off x="5112559" y="3528395"/>
          <a:ext cx="2971762" cy="107680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Georgia" pitchFamily="18" charset="0"/>
            </a:rPr>
            <a:t>У </a:t>
          </a:r>
          <a:r>
            <a:rPr lang="ru-RU" sz="2400" kern="1200" dirty="0" err="1" smtClean="0">
              <a:latin typeface="Georgia" pitchFamily="18" charset="0"/>
            </a:rPr>
            <a:t>середньому</a:t>
          </a:r>
          <a:r>
            <a:rPr lang="ru-RU" sz="2400" kern="1200" dirty="0" smtClean="0">
              <a:latin typeface="Georgia" pitchFamily="18" charset="0"/>
            </a:rPr>
            <a:t> в 50 </a:t>
          </a:r>
          <a:r>
            <a:rPr lang="ru-RU" sz="2400" kern="1200" dirty="0" err="1" smtClean="0">
              <a:latin typeface="Georgia" pitchFamily="18" charset="0"/>
            </a:rPr>
            <a:t>разів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менше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бактерій</a:t>
          </a:r>
          <a:endParaRPr lang="ru-RU" sz="2400" kern="1200" dirty="0" smtClean="0">
            <a:latin typeface="Georgia" pitchFamily="18" charset="0"/>
          </a:endParaRPr>
        </a:p>
      </dsp:txBody>
      <dsp:txXfrm>
        <a:off x="5112559" y="3528395"/>
        <a:ext cx="2971762" cy="1076809"/>
      </dsp:txXfrm>
    </dsp:sp>
    <dsp:sp modelId="{421769F8-6F86-4E75-AB53-C0F15666729D}">
      <dsp:nvSpPr>
        <dsp:cNvPr id="0" name=""/>
        <dsp:cNvSpPr/>
      </dsp:nvSpPr>
      <dsp:spPr>
        <a:xfrm>
          <a:off x="2971489" y="2491088"/>
          <a:ext cx="1650206" cy="16502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7F811A-E340-4671-8BA6-82E204662E3B}">
      <dsp:nvSpPr>
        <dsp:cNvPr id="0" name=""/>
        <dsp:cNvSpPr/>
      </dsp:nvSpPr>
      <dsp:spPr>
        <a:xfrm>
          <a:off x="0" y="3312367"/>
          <a:ext cx="3292814" cy="13900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Georgia" pitchFamily="18" charset="0"/>
            </a:rPr>
            <a:t>Не </a:t>
          </a:r>
          <a:r>
            <a:rPr lang="ru-RU" sz="2400" kern="1200" dirty="0" err="1" smtClean="0">
              <a:latin typeface="Georgia" pitchFamily="18" charset="0"/>
            </a:rPr>
            <a:t>можна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побачити</a:t>
          </a:r>
          <a:r>
            <a:rPr lang="ru-RU" sz="2400" kern="1200" dirty="0" smtClean="0">
              <a:latin typeface="Georgia" pitchFamily="18" charset="0"/>
            </a:rPr>
            <a:t> за </a:t>
          </a:r>
          <a:r>
            <a:rPr lang="ru-RU" sz="2400" kern="1200" dirty="0" err="1" smtClean="0">
              <a:latin typeface="Georgia" pitchFamily="18" charset="0"/>
            </a:rPr>
            <a:t>допомогою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світлового</a:t>
          </a:r>
          <a:r>
            <a:rPr lang="ru-RU" sz="2400" kern="1200" dirty="0" smtClean="0">
              <a:latin typeface="Georgia" pitchFamily="18" charset="0"/>
            </a:rPr>
            <a:t> </a:t>
          </a:r>
          <a:r>
            <a:rPr lang="ru-RU" sz="2400" kern="1200" dirty="0" err="1" smtClean="0">
              <a:latin typeface="Georgia" pitchFamily="18" charset="0"/>
            </a:rPr>
            <a:t>мікроскопа</a:t>
          </a:r>
          <a:endParaRPr lang="ru-RU" sz="2400" kern="1200" dirty="0" smtClean="0">
            <a:latin typeface="Georgia" pitchFamily="18" charset="0"/>
          </a:endParaRPr>
        </a:p>
      </dsp:txBody>
      <dsp:txXfrm>
        <a:off x="0" y="3312367"/>
        <a:ext cx="3292814" cy="1390007"/>
      </dsp:txXfrm>
    </dsp:sp>
    <dsp:sp modelId="{2A3C4179-B149-4067-BB05-81894298123B}">
      <dsp:nvSpPr>
        <dsp:cNvPr id="0" name=""/>
        <dsp:cNvSpPr/>
      </dsp:nvSpPr>
      <dsp:spPr>
        <a:xfrm>
          <a:off x="2731879" y="1752739"/>
          <a:ext cx="1650206" cy="16502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E11CC62-BB17-4EB3-A579-AB0060CAF32E}">
      <dsp:nvSpPr>
        <dsp:cNvPr id="0" name=""/>
        <dsp:cNvSpPr/>
      </dsp:nvSpPr>
      <dsp:spPr>
        <a:xfrm>
          <a:off x="108013" y="1393233"/>
          <a:ext cx="2799283" cy="12022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Georgia" pitchFamily="18" charset="0"/>
            </a:rPr>
            <a:t>Проходять через фільтри, що не пропускають бактерій</a:t>
          </a:r>
          <a:endParaRPr lang="ru-RU" sz="2400" kern="1200" dirty="0" smtClean="0">
            <a:latin typeface="Georgia" pitchFamily="18" charset="0"/>
          </a:endParaRPr>
        </a:p>
      </dsp:txBody>
      <dsp:txXfrm>
        <a:off x="108013" y="1393233"/>
        <a:ext cx="2799283" cy="12022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D37924-9380-459C-9CB5-6D1A75F886FC}">
      <dsp:nvSpPr>
        <dsp:cNvPr id="0" name=""/>
        <dsp:cNvSpPr/>
      </dsp:nvSpPr>
      <dsp:spPr>
        <a:xfrm rot="21598173">
          <a:off x="1645880" y="1161400"/>
          <a:ext cx="3682714" cy="50625"/>
        </a:xfrm>
        <a:custGeom>
          <a:avLst/>
          <a:gdLst/>
          <a:ahLst/>
          <a:cxnLst/>
          <a:rect l="0" t="0" r="0" b="0"/>
          <a:pathLst>
            <a:path>
              <a:moveTo>
                <a:pt x="0" y="25312"/>
              </a:moveTo>
              <a:lnTo>
                <a:pt x="3682714" y="25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2F5267-E550-45BF-8D97-9A65D8B679E8}">
      <dsp:nvSpPr>
        <dsp:cNvPr id="0" name=""/>
        <dsp:cNvSpPr/>
      </dsp:nvSpPr>
      <dsp:spPr>
        <a:xfrm>
          <a:off x="-216023" y="0"/>
          <a:ext cx="2879456" cy="23734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85BAD-4EF2-403B-8DB6-66F387537046}">
      <dsp:nvSpPr>
        <dsp:cNvPr id="0" name=""/>
        <dsp:cNvSpPr/>
      </dsp:nvSpPr>
      <dsp:spPr>
        <a:xfrm>
          <a:off x="5328594" y="3"/>
          <a:ext cx="3016821" cy="2369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latin typeface="Georgia" pitchFamily="18" charset="0"/>
            </a:rPr>
            <a:t>Прості</a:t>
          </a:r>
          <a:endParaRPr lang="ru-RU" sz="4500" kern="1200" dirty="0">
            <a:latin typeface="Georgia" pitchFamily="18" charset="0"/>
          </a:endParaRPr>
        </a:p>
      </dsp:txBody>
      <dsp:txXfrm>
        <a:off x="5328594" y="3"/>
        <a:ext cx="3016821" cy="236985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DCD858-9B3D-47F3-BDA7-98E5626B1CC1}">
      <dsp:nvSpPr>
        <dsp:cNvPr id="0" name=""/>
        <dsp:cNvSpPr/>
      </dsp:nvSpPr>
      <dsp:spPr>
        <a:xfrm rot="2266">
          <a:off x="1637791" y="1270942"/>
          <a:ext cx="3330502" cy="53789"/>
        </a:xfrm>
        <a:custGeom>
          <a:avLst/>
          <a:gdLst/>
          <a:ahLst/>
          <a:cxnLst/>
          <a:rect l="0" t="0" r="0" b="0"/>
          <a:pathLst>
            <a:path>
              <a:moveTo>
                <a:pt x="0" y="26894"/>
              </a:moveTo>
              <a:lnTo>
                <a:pt x="3330502" y="26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6540A6-BE43-4FE5-9568-123CFDE6A471}">
      <dsp:nvSpPr>
        <dsp:cNvPr id="0" name=""/>
        <dsp:cNvSpPr/>
      </dsp:nvSpPr>
      <dsp:spPr>
        <a:xfrm>
          <a:off x="-121576" y="0"/>
          <a:ext cx="2990169" cy="25922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166E2-59CD-43EB-B196-070DF0D955C3}">
      <dsp:nvSpPr>
        <dsp:cNvPr id="0" name=""/>
        <dsp:cNvSpPr/>
      </dsp:nvSpPr>
      <dsp:spPr>
        <a:xfrm>
          <a:off x="4968292" y="7998"/>
          <a:ext cx="3665141" cy="2584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latin typeface="Georgia" pitchFamily="18" charset="0"/>
            </a:rPr>
            <a:t>Складні</a:t>
          </a:r>
          <a:endParaRPr lang="ru-RU" sz="4500" b="1" kern="1200" dirty="0" smtClean="0">
            <a:latin typeface="Georgia" pitchFamily="18" charset="0"/>
          </a:endParaRPr>
        </a:p>
      </dsp:txBody>
      <dsp:txXfrm>
        <a:off x="4968292" y="7998"/>
        <a:ext cx="3665141" cy="25842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D7307-ACBB-4E79-B8AC-BFBA37A8922E}">
      <dsp:nvSpPr>
        <dsp:cNvPr id="0" name=""/>
        <dsp:cNvSpPr/>
      </dsp:nvSpPr>
      <dsp:spPr>
        <a:xfrm>
          <a:off x="0" y="0"/>
          <a:ext cx="5661248" cy="56612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87DDA-C9F1-4915-82A9-204FA120CC4A}">
      <dsp:nvSpPr>
        <dsp:cNvPr id="0" name=""/>
        <dsp:cNvSpPr/>
      </dsp:nvSpPr>
      <dsp:spPr>
        <a:xfrm>
          <a:off x="3779903" y="405217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Найдрібніші живі організми;</a:t>
          </a:r>
          <a:endParaRPr lang="ru-RU" sz="1600" kern="1200" dirty="0"/>
        </a:p>
      </dsp:txBody>
      <dsp:txXfrm>
        <a:off x="3779903" y="405217"/>
        <a:ext cx="4907837" cy="409113"/>
      </dsp:txXfrm>
    </dsp:sp>
    <dsp:sp modelId="{CC08D2CC-4937-47C8-9A7C-4631DE084B0A}">
      <dsp:nvSpPr>
        <dsp:cNvPr id="0" name=""/>
        <dsp:cNvSpPr/>
      </dsp:nvSpPr>
      <dsp:spPr>
        <a:xfrm>
          <a:off x="3779903" y="816888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Відсутня клітинна будова і метаболізм</a:t>
          </a:r>
          <a:endParaRPr lang="ru-RU" sz="1600" kern="1200" dirty="0"/>
        </a:p>
      </dsp:txBody>
      <dsp:txXfrm>
        <a:off x="3779903" y="816888"/>
        <a:ext cx="4907837" cy="409113"/>
      </dsp:txXfrm>
    </dsp:sp>
    <dsp:sp modelId="{0E53663A-6CD1-4003-8A99-604F30E8A949}">
      <dsp:nvSpPr>
        <dsp:cNvPr id="0" name=""/>
        <dsp:cNvSpPr/>
      </dsp:nvSpPr>
      <dsp:spPr>
        <a:xfrm>
          <a:off x="3779903" y="1228558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Здатні жити і відтворюватися, паразитуючи всередині інших клітин;</a:t>
          </a:r>
          <a:endParaRPr lang="ru-RU" sz="1600" kern="1200" dirty="0"/>
        </a:p>
      </dsp:txBody>
      <dsp:txXfrm>
        <a:off x="3779903" y="1228558"/>
        <a:ext cx="4907837" cy="409113"/>
      </dsp:txXfrm>
    </dsp:sp>
    <dsp:sp modelId="{F678E8EC-D781-483B-A2F8-C86DCCE6BF1E}">
      <dsp:nvSpPr>
        <dsp:cNvPr id="0" name=""/>
        <dsp:cNvSpPr/>
      </dsp:nvSpPr>
      <dsp:spPr>
        <a:xfrm>
          <a:off x="3779903" y="1640229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Більшість викликає хвороби;</a:t>
          </a:r>
          <a:endParaRPr lang="ru-RU" sz="1600" kern="1200" dirty="0"/>
        </a:p>
      </dsp:txBody>
      <dsp:txXfrm>
        <a:off x="3779903" y="1640229"/>
        <a:ext cx="4907837" cy="409113"/>
      </dsp:txXfrm>
    </dsp:sp>
    <dsp:sp modelId="{ED32821F-E383-407D-BB65-E19EF746A26B}">
      <dsp:nvSpPr>
        <dsp:cNvPr id="0" name=""/>
        <dsp:cNvSpPr/>
      </dsp:nvSpPr>
      <dsp:spPr>
        <a:xfrm>
          <a:off x="3779903" y="2051900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Влаштовані дуже просто;</a:t>
          </a:r>
          <a:endParaRPr lang="ru-RU" sz="1600" kern="1200" dirty="0"/>
        </a:p>
      </dsp:txBody>
      <dsp:txXfrm>
        <a:off x="3779903" y="2051900"/>
        <a:ext cx="4907837" cy="409113"/>
      </dsp:txXfrm>
    </dsp:sp>
    <dsp:sp modelId="{D2628EBB-3911-4A0B-B7A1-E5E7B0E85C8A}">
      <dsp:nvSpPr>
        <dsp:cNvPr id="0" name=""/>
        <dsp:cNvSpPr/>
      </dsp:nvSpPr>
      <dsp:spPr>
        <a:xfrm>
          <a:off x="3779903" y="2463570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Знаходяться на межі живого і неживого;</a:t>
          </a:r>
          <a:endParaRPr lang="ru-RU" sz="1600" kern="1200" dirty="0"/>
        </a:p>
      </dsp:txBody>
      <dsp:txXfrm>
        <a:off x="3779903" y="2463570"/>
        <a:ext cx="4907837" cy="409113"/>
      </dsp:txXfrm>
    </dsp:sp>
    <dsp:sp modelId="{6706DA02-1276-4AF4-9D82-CC51CD9B0B65}">
      <dsp:nvSpPr>
        <dsp:cNvPr id="0" name=""/>
        <dsp:cNvSpPr/>
      </dsp:nvSpPr>
      <dsp:spPr>
        <a:xfrm>
          <a:off x="3779903" y="2875241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Кожен тип вірусу розпізнає і інфікує лише певні типи клітин.</a:t>
          </a:r>
          <a:endParaRPr lang="ru-RU" sz="1600" kern="1200" dirty="0"/>
        </a:p>
      </dsp:txBody>
      <dsp:txXfrm>
        <a:off x="3779903" y="2875241"/>
        <a:ext cx="4907837" cy="409113"/>
      </dsp:txXfrm>
    </dsp:sp>
    <dsp:sp modelId="{B0D38713-8378-48DC-8C1C-83FF5BD0B0F1}">
      <dsp:nvSpPr>
        <dsp:cNvPr id="0" name=""/>
        <dsp:cNvSpPr/>
      </dsp:nvSpPr>
      <dsp:spPr>
        <a:xfrm>
          <a:off x="3779903" y="3286911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Малий об’єм генетичної інформації</a:t>
          </a:r>
          <a:endParaRPr lang="ru-RU" sz="1600" kern="1200" dirty="0"/>
        </a:p>
      </dsp:txBody>
      <dsp:txXfrm>
        <a:off x="3779903" y="3286911"/>
        <a:ext cx="4907837" cy="409113"/>
      </dsp:txXfrm>
    </dsp:sp>
    <dsp:sp modelId="{9E71EA1B-5622-4CF9-B847-981BD19FA2CA}">
      <dsp:nvSpPr>
        <dsp:cNvPr id="0" name=""/>
        <dsp:cNvSpPr/>
      </dsp:nvSpPr>
      <dsp:spPr>
        <a:xfrm>
          <a:off x="3779903" y="3698582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Здатні до кристалізації</a:t>
          </a:r>
          <a:endParaRPr lang="ru-RU" sz="1600" kern="1200" dirty="0"/>
        </a:p>
      </dsp:txBody>
      <dsp:txXfrm>
        <a:off x="3779903" y="3698582"/>
        <a:ext cx="4907837" cy="409113"/>
      </dsp:txXfrm>
    </dsp:sp>
    <dsp:sp modelId="{F016D050-D501-4F21-B880-214B3A0628A7}">
      <dsp:nvSpPr>
        <dsp:cNvPr id="0" name=""/>
        <dsp:cNvSpPr/>
      </dsp:nvSpPr>
      <dsp:spPr>
        <a:xfrm>
          <a:off x="3779903" y="4110253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Не ростуть, не їдять</a:t>
          </a:r>
          <a:endParaRPr lang="ru-RU" sz="1600" kern="1200" dirty="0"/>
        </a:p>
      </dsp:txBody>
      <dsp:txXfrm>
        <a:off x="3779903" y="4110253"/>
        <a:ext cx="4907837" cy="409113"/>
      </dsp:txXfrm>
    </dsp:sp>
    <dsp:sp modelId="{C2753D31-29D1-47BF-99AD-3C363D1790BB}">
      <dsp:nvSpPr>
        <dsp:cNvPr id="0" name=""/>
        <dsp:cNvSpPr/>
      </dsp:nvSpPr>
      <dsp:spPr>
        <a:xfrm>
          <a:off x="3779903" y="4521923"/>
          <a:ext cx="4907837" cy="4091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Присутній один тип нуклеїнових кислот   (ДНК або РНК)Лінійної або спіральної форми</a:t>
          </a:r>
          <a:endParaRPr lang="ru-RU" sz="1600" kern="1200" dirty="0"/>
        </a:p>
      </dsp:txBody>
      <dsp:txXfrm>
        <a:off x="3779903" y="4521923"/>
        <a:ext cx="4907837" cy="4091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06064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dirty="0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dirty="0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D52C41-D334-4114-B638-045C6A7285E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7761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4/13/2017</a:t>
            </a:fld>
            <a:endParaRPr lang="en-US" sz="1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4/13/2017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4/13/2017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2%D0%B8%D1%80%D1%83%D1%81_%D1%82%D0%B0%D0%B1%D0%B0%D1%87%D0%BD%D0%BE%D0%B9_%D0%BC%D0%BE%D0%B7%D0%B0%D0%B8%D0%BA%D0%B8&amp;action=edi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и по запросу ві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0"/>
            <a:ext cx="5544616" cy="1124744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uk-UA" sz="9600" cap="all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Віруси</a:t>
            </a:r>
            <a:endParaRPr lang="uk-UA" sz="9600" cap="all" dirty="0">
              <a:ln w="285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4330700" cy="3629025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b="1" dirty="0" smtClean="0">
                <a:effectLst/>
                <a:latin typeface="Times New Roman" pitchFamily="18" charset="0"/>
              </a:rPr>
              <a:t>В 1898 році  голландець </a:t>
            </a:r>
            <a:r>
              <a:rPr lang="uk-UA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</a:rPr>
              <a:t>Бейєринк</a:t>
            </a:r>
            <a:r>
              <a:rPr lang="uk-UA" sz="2800" b="1" dirty="0" smtClean="0">
                <a:effectLst/>
                <a:latin typeface="Times New Roman" pitchFamily="18" charset="0"/>
              </a:rPr>
              <a:t> ввів термін «вірус» (від лат. – «отрута»), щоб відмітити інфекційну природу певних профільтрованих рослинних рідин.</a:t>
            </a:r>
            <a:endParaRPr lang="uk-UA" sz="2800" b="1" dirty="0">
              <a:effectLst/>
              <a:latin typeface="Times New Roman" pitchFamily="18" charset="0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3528" y="116632"/>
            <a:ext cx="8496944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Історія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вивчення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вірусів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9222" name="Picture 6" descr="Beijerin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175" y="1341438"/>
            <a:ext cx="3333750" cy="496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+mn-ea"/>
                <a:cs typeface="+mn-cs"/>
              </a:rPr>
              <a:t>Класифікація вірусів</a:t>
            </a:r>
            <a:endParaRPr lang="ru-RU" sz="72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2780928"/>
            <a:ext cx="3600400" cy="47244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sz="2000" b="1" i="1" dirty="0" smtClean="0">
                <a:solidFill>
                  <a:srgbClr val="660066"/>
                </a:solidFill>
                <a:latin typeface="Arial Narrow" pitchFamily="34" charset="0"/>
              </a:rPr>
              <a:t>Симетрія </a:t>
            </a:r>
            <a:r>
              <a:rPr lang="uk-UA" sz="2000" b="1" i="1" dirty="0" err="1">
                <a:solidFill>
                  <a:srgbClr val="660066"/>
                </a:solidFill>
                <a:latin typeface="Arial Narrow" pitchFamily="34" charset="0"/>
              </a:rPr>
              <a:t>капсидів</a:t>
            </a:r>
            <a:r>
              <a:rPr lang="uk-UA" b="1" i="1" dirty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у них </a:t>
            </a:r>
            <a:endParaRPr lang="uk-UA" b="1" i="1" dirty="0">
              <a:solidFill>
                <a:srgbClr val="660066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кубічна і </a:t>
            </a:r>
            <a:r>
              <a:rPr lang="uk-UA" sz="2000" b="1" i="1" dirty="0" smtClean="0">
                <a:solidFill>
                  <a:srgbClr val="660066"/>
                </a:solidFill>
                <a:latin typeface="Arial Narrow" pitchFamily="34" charset="0"/>
              </a:rPr>
              <a:t>спіральна.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uk-UA" sz="2000" b="1" i="1" u="sng" dirty="0" smtClean="0">
                <a:latin typeface="Arial Narrow" pitchFamily="34" charset="0"/>
              </a:rPr>
              <a:t>До </a:t>
            </a:r>
            <a:r>
              <a:rPr lang="uk-UA" sz="2000" b="1" i="1" u="sng" dirty="0">
                <a:latin typeface="Arial Narrow" pitchFamily="34" charset="0"/>
              </a:rPr>
              <a:t>них належать: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вірус поліомієліту,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кліщового енцефаліту,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жовтої лихорадки,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грипу, сказу, </a:t>
            </a:r>
            <a:r>
              <a:rPr lang="uk-UA" sz="2000" b="1" i="1" dirty="0" err="1">
                <a:solidFill>
                  <a:srgbClr val="660066"/>
                </a:solidFill>
                <a:latin typeface="Arial Narrow" pitchFamily="34" charset="0"/>
              </a:rPr>
              <a:t>кіру</a:t>
            </a: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,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тютюнової мозаїки та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група вірусів, які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інфікують хребетних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тварин, комах і вищих рослин.</a:t>
            </a:r>
            <a:endParaRPr lang="ru-RU" sz="2000" b="1" i="1" dirty="0">
              <a:solidFill>
                <a:srgbClr val="660066"/>
              </a:solidFill>
              <a:latin typeface="Arial Narrow" pitchFamily="34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4008" y="2780928"/>
            <a:ext cx="4038600" cy="35912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endParaRPr lang="uk-UA" sz="1600" b="1" i="1" dirty="0">
              <a:solidFill>
                <a:srgbClr val="660033"/>
              </a:solidFill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Симетрія </a:t>
            </a:r>
            <a:r>
              <a:rPr lang="uk-UA" sz="2000" b="1" i="1" dirty="0" err="1">
                <a:solidFill>
                  <a:srgbClr val="660066"/>
                </a:solidFill>
                <a:latin typeface="Arial Narrow" pitchFamily="34" charset="0"/>
              </a:rPr>
              <a:t>капсидів</a:t>
            </a: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 у них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кубічна, спіральна, 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складна та подвійна.</a:t>
            </a: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uk-UA" sz="2000" b="1" i="1" u="sng" dirty="0">
                <a:latin typeface="Arial Narrow" pitchFamily="34" charset="0"/>
              </a:rPr>
              <a:t>До них належать: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вірус віспи, </a:t>
            </a:r>
            <a:r>
              <a:rPr lang="uk-UA" sz="2000" b="1" i="1" dirty="0" err="1">
                <a:solidFill>
                  <a:srgbClr val="660066"/>
                </a:solidFill>
                <a:latin typeface="Arial Narrow" pitchFamily="34" charset="0"/>
              </a:rPr>
              <a:t>герпесу</a:t>
            </a: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,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аденовіруси,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uk-UA" sz="2000" b="1" i="1" dirty="0" err="1">
                <a:solidFill>
                  <a:srgbClr val="660066"/>
                </a:solidFill>
                <a:latin typeface="Arial Narrow" pitchFamily="34" charset="0"/>
              </a:rPr>
              <a:t>пухлиностворюючі</a:t>
            </a:r>
            <a:r>
              <a:rPr lang="uk-UA" sz="2000" b="1" i="1" dirty="0">
                <a:solidFill>
                  <a:srgbClr val="660066"/>
                </a:solidFill>
                <a:latin typeface="Arial Narrow" pitchFamily="34" charset="0"/>
              </a:rPr>
              <a:t> та бактеріофаги.</a:t>
            </a:r>
            <a:endParaRPr lang="ru-RU" sz="2000" b="1" i="1" dirty="0">
              <a:solidFill>
                <a:srgbClr val="660066"/>
              </a:solidFill>
              <a:latin typeface="Arial Narrow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43608" y="1124744"/>
          <a:ext cx="712879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 advAuto="0"/>
      <p:bldP spid="45060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:\ДОКУМЕНТАЦІЯ\ALLA\10клас\ВІРУСИ\бактеріофаги\724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659"/>
          <a:stretch>
            <a:fillRect/>
          </a:stretch>
        </p:blipFill>
        <p:spPr bwMode="auto">
          <a:xfrm>
            <a:off x="2843808" y="4437112"/>
            <a:ext cx="3810000" cy="242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+mn-ea"/>
                <a:cs typeface="+mn-cs"/>
              </a:rPr>
              <a:t>Механізми проникнення вірусу </a:t>
            </a:r>
            <a:endParaRPr lang="ru-RU" sz="4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112474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uk-UA" sz="2800" b="1" i="1" dirty="0">
                <a:solidFill>
                  <a:schemeClr val="accent3"/>
                </a:solidFill>
                <a:latin typeface="Arial Narrow" pitchFamily="34" charset="0"/>
              </a:rPr>
              <a:t>Проникнення вірусу в клітину хазяїна</a:t>
            </a:r>
            <a:r>
              <a:rPr lang="uk-UA" sz="2700" dirty="0">
                <a:latin typeface="Arial Narrow" pitchFamily="34" charset="0"/>
              </a:rPr>
              <a:t> </a:t>
            </a:r>
            <a:r>
              <a:rPr lang="uk-UA" sz="2400" b="1" i="1" dirty="0">
                <a:latin typeface="Arial Narrow" pitchFamily="34" charset="0"/>
              </a:rPr>
              <a:t>починається із взаємодії вірусної частинки з поверхнею клітини, на якій є особливі рецепторні ділянки. Оболонка вірусу має відповідні прикріплені білки, що </a:t>
            </a:r>
            <a:r>
              <a:rPr lang="uk-UA" sz="2400" b="1" i="1" dirty="0" err="1">
                <a:latin typeface="Arial Narrow" pitchFamily="34" charset="0"/>
              </a:rPr>
              <a:t>“впізнають”</a:t>
            </a:r>
            <a:r>
              <a:rPr lang="uk-UA" sz="2400" b="1" i="1" dirty="0">
                <a:latin typeface="Arial Narrow" pitchFamily="34" charset="0"/>
              </a:rPr>
              <a:t> ці ділянки.</a:t>
            </a:r>
          </a:p>
          <a:p>
            <a:pPr marL="365760" indent="-256032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uk-UA" sz="2400" b="1" i="1" dirty="0">
                <a:solidFill>
                  <a:schemeClr val="accent3"/>
                </a:solidFill>
                <a:latin typeface="Arial Narrow" pitchFamily="34" charset="0"/>
              </a:rPr>
              <a:t>Усередину клітини вірус проникає такими шляхами:</a:t>
            </a:r>
          </a:p>
          <a:p>
            <a:pPr marL="365760" indent="-256032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defRPr/>
            </a:pPr>
            <a:r>
              <a:rPr lang="uk-UA" sz="2400" b="1" i="1" dirty="0">
                <a:latin typeface="Arial Narrow" pitchFamily="34" charset="0"/>
              </a:rPr>
              <a:t>вірусні оболонки зливаються з клітинною мембраною (наприклад, вірус грипу);</a:t>
            </a:r>
          </a:p>
          <a:p>
            <a:pPr marL="365760" indent="-256032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defRPr/>
            </a:pPr>
            <a:r>
              <a:rPr lang="uk-UA" sz="2400" b="1" i="1" dirty="0">
                <a:latin typeface="Arial Narrow" pitchFamily="34" charset="0"/>
              </a:rPr>
              <a:t>шляхом </a:t>
            </a:r>
            <a:r>
              <a:rPr lang="uk-UA" sz="2400" b="1" i="1" dirty="0" err="1">
                <a:latin typeface="Arial Narrow" pitchFamily="34" charset="0"/>
              </a:rPr>
              <a:t>піноцитозу</a:t>
            </a:r>
            <a:r>
              <a:rPr lang="uk-UA" sz="2400" b="1" i="1" dirty="0">
                <a:latin typeface="Arial Narrow" pitchFamily="34" charset="0"/>
              </a:rPr>
              <a:t>;</a:t>
            </a:r>
          </a:p>
          <a:p>
            <a:pPr marL="365760" indent="-256032" fontAlgn="auto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Courier New" pitchFamily="49" charset="0"/>
              <a:buChar char="o"/>
              <a:defRPr/>
            </a:pPr>
            <a:r>
              <a:rPr lang="uk-UA" sz="2400" b="1" i="1" dirty="0">
                <a:latin typeface="Arial Narrow" pitchFamily="34" charset="0"/>
              </a:rPr>
              <a:t>через пошкоджені ділянки клітинної стінки.</a:t>
            </a:r>
            <a:endParaRPr lang="ru-RU" sz="2400" b="1" i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2232248" cy="720080"/>
          </a:xfr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latin typeface="Georgia" pitchFamily="18" charset="0"/>
              </a:rPr>
              <a:t>Віруси </a:t>
            </a:r>
            <a:endParaRPr lang="ru-RU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8712968" cy="86409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uk-UA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 Тварин           </a:t>
            </a:r>
            <a:r>
              <a:rPr lang="uk-UA" sz="44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Р</a:t>
            </a:r>
            <a:r>
              <a:rPr lang="uk-UA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</a:rPr>
              <a:t>ослин            Бактерій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92280" y="3933056"/>
            <a:ext cx="1594520" cy="21931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10" descr="C:\Users\Павленко\Pictures\лишай.jpg"/>
          <p:cNvSpPr>
            <a:spLocks noChangeArrowheads="1"/>
          </p:cNvSpPr>
          <p:nvPr/>
        </p:nvSpPr>
        <p:spPr bwMode="auto">
          <a:xfrm>
            <a:off x="560512" y="4313311"/>
            <a:ext cx="1828800" cy="1676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14690" name="Picture 2" descr="D:\ДОКУМЕНТАЦІЯ\ALLA\10клас\Polymyalgia-rheumatica-and-viru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33274" y="2756774"/>
            <a:ext cx="4150768" cy="311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 descr="C:\Users\Павленко\Віруси\дядя.jpg"/>
          <p:cNvSpPr>
            <a:spLocks noChangeArrowheads="1"/>
          </p:cNvSpPr>
          <p:nvPr/>
        </p:nvSpPr>
        <p:spPr bwMode="auto">
          <a:xfrm>
            <a:off x="203649" y="1700808"/>
            <a:ext cx="2590800" cy="2362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5364088" y="548680"/>
            <a:ext cx="360040" cy="115212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555776" y="515617"/>
            <a:ext cx="360040" cy="115212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067944" y="1700808"/>
            <a:ext cx="360040" cy="1080119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Rectangle 7" descr="C:\Users\Павленко\Віруси\на городы.jpg"/>
          <p:cNvSpPr>
            <a:spLocks noChangeArrowheads="1"/>
          </p:cNvSpPr>
          <p:nvPr/>
        </p:nvSpPr>
        <p:spPr bwMode="auto">
          <a:xfrm>
            <a:off x="3221360" y="3208411"/>
            <a:ext cx="1981200" cy="22098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0678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86238" cy="26146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"/>
              <a:defRPr/>
            </a:pPr>
            <a:r>
              <a:rPr lang="uk-UA" sz="2400" b="1" dirty="0" smtClean="0">
                <a:latin typeface="Arial Narrow" pitchFamily="34" charset="0"/>
              </a:rPr>
              <a:t>кір, свинка, грип, поліомієліт, сказ, віспа, жовта лихоманка, трахома, енцефаліт, деякі онкологічні (пухлинні) хвороби, СНІД, бородавки, </a:t>
            </a:r>
            <a:r>
              <a:rPr lang="uk-UA" sz="2400" b="1" dirty="0" err="1" smtClean="0">
                <a:latin typeface="Arial Narrow" pitchFamily="34" charset="0"/>
              </a:rPr>
              <a:t>герпес</a:t>
            </a:r>
            <a:r>
              <a:rPr lang="uk-UA" sz="2400" b="1" dirty="0" smtClean="0">
                <a:latin typeface="Arial Narrow" pitchFamily="34" charset="0"/>
              </a:rPr>
              <a:t>.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51203" name="WordArt 4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68630" cy="90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Значення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вірусів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1204" name="WordArt 6"/>
          <p:cNvSpPr>
            <a:spLocks noChangeArrowheads="1" noChangeShapeType="1" noTextEdit="1"/>
          </p:cNvSpPr>
          <p:nvPr/>
        </p:nvSpPr>
        <p:spPr bwMode="auto">
          <a:xfrm>
            <a:off x="2555875" y="981075"/>
            <a:ext cx="46386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1.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Захворювання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людини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1205" name="Picture 7" descr="pict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44675"/>
            <a:ext cx="3505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5148064" y="5733256"/>
            <a:ext cx="3313112" cy="719137"/>
          </a:xfrm>
          <a:prstGeom prst="rect">
            <a:avLst/>
          </a:prstGeom>
          <a:solidFill>
            <a:srgbClr val="FFC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Дитина, хвора на віспу</a:t>
            </a:r>
          </a:p>
        </p:txBody>
      </p:sp>
      <p:sp>
        <p:nvSpPr>
          <p:cNvPr id="9" name="Rectangle 3" descr="C:\Users\Павленко\Віруси\человек-дерево.gif"/>
          <p:cNvSpPr>
            <a:spLocks noChangeArrowheads="1"/>
          </p:cNvSpPr>
          <p:nvPr/>
        </p:nvSpPr>
        <p:spPr bwMode="auto">
          <a:xfrm>
            <a:off x="214313" y="4286250"/>
            <a:ext cx="2514600" cy="2362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5" descr="C:\Users\Павленко\Pictures\Віруси\герп.jpg"/>
          <p:cNvSpPr>
            <a:spLocks noChangeArrowheads="1"/>
          </p:cNvSpPr>
          <p:nvPr/>
        </p:nvSpPr>
        <p:spPr bwMode="auto">
          <a:xfrm>
            <a:off x="2786063" y="4286250"/>
            <a:ext cx="2057400" cy="19050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843808" y="5805264"/>
            <a:ext cx="1928812" cy="369888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 err="1"/>
              <a:t>Герпес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6334125"/>
            <a:ext cx="3059832" cy="5238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400" b="1" i="1" dirty="0"/>
              <a:t>Вірус перетворив індонезійця</a:t>
            </a:r>
            <a:br>
              <a:rPr lang="uk-UA" sz="1400" b="1" i="1" dirty="0"/>
            </a:br>
            <a:r>
              <a:rPr lang="uk-UA" sz="1400" b="1" i="1" dirty="0"/>
              <a:t>в людину - дерево</a:t>
            </a:r>
            <a:endParaRPr lang="ru-RU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3779838" y="2997200"/>
            <a:ext cx="4906962" cy="3098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L"/>
            </a:pPr>
            <a:r>
              <a:rPr lang="uk-UA" sz="2000" dirty="0" smtClean="0">
                <a:latin typeface="Arial Narrow" pitchFamily="34" charset="0"/>
              </a:rPr>
              <a:t>Багато хто плутає два абсолютно різних поняття - ВІЛ-інфікований і хворий на СНІД. Різниця полягає в тому, що людина, інфікована вірусом імунодефіциту, може протягом багатьох років залишатися працездатною, щодо здорової людини. Така людина не представляє ніякої небезпеки для оточуючих.</a:t>
            </a:r>
            <a:endParaRPr lang="ru-RU" sz="2000" b="1" dirty="0" smtClean="0">
              <a:latin typeface="Arial Narrow" pitchFamily="34" charset="0"/>
            </a:endParaRPr>
          </a:p>
        </p:txBody>
      </p:sp>
      <p:pic>
        <p:nvPicPr>
          <p:cNvPr id="52227" name="Picture 6" descr="pict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30241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smena" descr="157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573463"/>
            <a:ext cx="33845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8"/>
          <p:cNvSpPr>
            <a:spLocks noChangeArrowheads="1"/>
          </p:cNvSpPr>
          <p:nvPr/>
        </p:nvSpPr>
        <p:spPr bwMode="auto">
          <a:xfrm>
            <a:off x="2051050" y="6165850"/>
            <a:ext cx="4968875" cy="4318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Тривімірне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зображення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вірусу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СНІДу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2230" name="Picture 11" descr="Клетки иммунной системы, на которой видны мелкие красные частицы 'оккупантов' - вируса СПИ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60350"/>
            <a:ext cx="295275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WordArt 12"/>
          <p:cNvSpPr>
            <a:spLocks noChangeArrowheads="1" noChangeShapeType="1" noTextEdit="1"/>
          </p:cNvSpPr>
          <p:nvPr/>
        </p:nvSpPr>
        <p:spPr bwMode="auto">
          <a:xfrm>
            <a:off x="2483768" y="116632"/>
            <a:ext cx="4248472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СНІД. ВІЛ.</a:t>
            </a:r>
          </a:p>
        </p:txBody>
      </p:sp>
      <p:sp>
        <p:nvSpPr>
          <p:cNvPr id="52232" name="Rectangle 13"/>
          <p:cNvSpPr>
            <a:spLocks noChangeArrowheads="1"/>
          </p:cNvSpPr>
          <p:nvPr/>
        </p:nvSpPr>
        <p:spPr bwMode="auto">
          <a:xfrm>
            <a:off x="2987824" y="1700808"/>
            <a:ext cx="3230562" cy="660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Вірус імунодефіциту людини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3898900" cy="3214687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ru-RU" dirty="0" smtClean="0">
                <a:latin typeface="Arial Narrow" pitchFamily="34" charset="0"/>
              </a:rPr>
              <a:t>У </a:t>
            </a:r>
            <a:r>
              <a:rPr lang="ru-RU" dirty="0" err="1" smtClean="0">
                <a:latin typeface="Arial Narrow" pitchFamily="34" charset="0"/>
              </a:rPr>
              <a:t>тварин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віруси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</a:rPr>
              <a:t>викликають</a:t>
            </a:r>
            <a:r>
              <a:rPr lang="ru-RU" dirty="0" smtClean="0">
                <a:latin typeface="Arial Narrow" pitchFamily="34" charset="0"/>
              </a:rPr>
              <a:t> ящур, чуму, сказ; у комах - </a:t>
            </a:r>
            <a:r>
              <a:rPr lang="ru-RU" dirty="0" err="1" smtClean="0">
                <a:latin typeface="Arial Narrow" pitchFamily="34" charset="0"/>
              </a:rPr>
              <a:t>поліедроз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 err="1" smtClean="0">
                <a:latin typeface="Arial Narrow" pitchFamily="34" charset="0"/>
              </a:rPr>
              <a:t>грануломатоз</a:t>
            </a:r>
            <a:r>
              <a:rPr lang="ru-RU" dirty="0" smtClean="0">
                <a:latin typeface="Arial Narrow" pitchFamily="34" charset="0"/>
              </a:rPr>
              <a:t>.</a:t>
            </a:r>
          </a:p>
        </p:txBody>
      </p:sp>
      <p:sp>
        <p:nvSpPr>
          <p:cNvPr id="53251" name="WordArt 4"/>
          <p:cNvSpPr>
            <a:spLocks noChangeArrowheads="1" noChangeShapeType="1" noTextEdit="1"/>
          </p:cNvSpPr>
          <p:nvPr/>
        </p:nvSpPr>
        <p:spPr bwMode="auto">
          <a:xfrm>
            <a:off x="1403648" y="188640"/>
            <a:ext cx="6624736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2.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Захворювання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тварин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3252" name="Picture 5" descr="vir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341438"/>
            <a:ext cx="39560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4714875" y="5500688"/>
            <a:ext cx="3889375" cy="5762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dirty="0" err="1">
                <a:solidFill>
                  <a:srgbClr val="000000"/>
                </a:solidFill>
                <a:latin typeface="Times New Roman" pitchFamily="18" charset="0"/>
              </a:rPr>
              <a:t>Вірус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 сказу</a:t>
            </a:r>
          </a:p>
        </p:txBody>
      </p:sp>
      <p:sp>
        <p:nvSpPr>
          <p:cNvPr id="9" name="Rectangle 3" descr="C:\Users\Павленко\Віруси\birdgripp.jpg"/>
          <p:cNvSpPr>
            <a:spLocks noChangeArrowheads="1"/>
          </p:cNvSpPr>
          <p:nvPr/>
        </p:nvSpPr>
        <p:spPr bwMode="auto">
          <a:xfrm>
            <a:off x="428625" y="4214813"/>
            <a:ext cx="3643313" cy="2643187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000125"/>
            <a:ext cx="3816350" cy="4014788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uk-UA" sz="2800" dirty="0" smtClean="0">
                <a:latin typeface="Arial Narrow" pitchFamily="34" charset="0"/>
              </a:rPr>
              <a:t>у рослин - мозаїку чи інші зміни забарвлення листя або квіток, </a:t>
            </a:r>
            <a:r>
              <a:rPr lang="uk-UA" sz="2800" dirty="0" err="1" smtClean="0">
                <a:latin typeface="Arial Narrow" pitchFamily="34" charset="0"/>
              </a:rPr>
              <a:t>курчавість</a:t>
            </a:r>
            <a:r>
              <a:rPr lang="uk-UA" sz="2800" dirty="0" smtClean="0">
                <a:latin typeface="Arial Narrow" pitchFamily="34" charset="0"/>
              </a:rPr>
              <a:t> листя та інші зміни форми, карликовість; нарешті, у бактерій - їх розпад.</a:t>
            </a:r>
            <a:endParaRPr lang="ru-RU" sz="2800" b="1" dirty="0" smtClean="0">
              <a:latin typeface="Arial Narrow" pitchFamily="34" charset="0"/>
            </a:endParaRPr>
          </a:p>
        </p:txBody>
      </p:sp>
      <p:sp>
        <p:nvSpPr>
          <p:cNvPr id="54275" name="WordArt 4"/>
          <p:cNvSpPr>
            <a:spLocks noChangeArrowheads="1" noChangeShapeType="1" noTextEdit="1"/>
          </p:cNvSpPr>
          <p:nvPr/>
        </p:nvSpPr>
        <p:spPr bwMode="auto">
          <a:xfrm>
            <a:off x="107504" y="116632"/>
            <a:ext cx="5659884" cy="669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3.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Захворювання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рослин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4276" name="Picture 5" descr="pict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214313"/>
            <a:ext cx="3000375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 descr="C:\Users\Павленко\Віруси\лист мозаика.jpg"/>
          <p:cNvSpPr>
            <a:spLocks noChangeArrowheads="1"/>
          </p:cNvSpPr>
          <p:nvPr/>
        </p:nvSpPr>
        <p:spPr bwMode="auto">
          <a:xfrm>
            <a:off x="0" y="5000625"/>
            <a:ext cx="2286000" cy="1857375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10" descr="C:\Users\Павленко\Віруси\салат.jpg"/>
          <p:cNvSpPr>
            <a:spLocks noChangeArrowheads="1"/>
          </p:cNvSpPr>
          <p:nvPr/>
        </p:nvSpPr>
        <p:spPr bwMode="auto">
          <a:xfrm>
            <a:off x="5072063" y="4343400"/>
            <a:ext cx="2133600" cy="2514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8" descr="C:\Users\Павленко\Віруси\плоди.jpg"/>
          <p:cNvSpPr>
            <a:spLocks noChangeArrowheads="1"/>
          </p:cNvSpPr>
          <p:nvPr/>
        </p:nvSpPr>
        <p:spPr bwMode="auto">
          <a:xfrm>
            <a:off x="7086600" y="2714625"/>
            <a:ext cx="2057400" cy="22098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11" descr="C:\Users\Павленко\Віруси\хвороба рос.jpg"/>
          <p:cNvSpPr>
            <a:spLocks noChangeArrowheads="1"/>
          </p:cNvSpPr>
          <p:nvPr/>
        </p:nvSpPr>
        <p:spPr bwMode="auto">
          <a:xfrm>
            <a:off x="4283968" y="1844824"/>
            <a:ext cx="1762125" cy="2362200"/>
          </a:xfrm>
          <a:prstGeom prst="rect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9" descr="C:\Users\Павленко\Віруси\росл свыт.jpg"/>
          <p:cNvSpPr>
            <a:spLocks noChangeArrowheads="1"/>
          </p:cNvSpPr>
          <p:nvPr/>
        </p:nvSpPr>
        <p:spPr bwMode="auto">
          <a:xfrm>
            <a:off x="2857500" y="4629150"/>
            <a:ext cx="1981200" cy="2228850"/>
          </a:xfrm>
          <a:prstGeom prst="rect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5072062" cy="3000375"/>
          </a:xfrm>
        </p:spPr>
        <p:txBody>
          <a:bodyPr/>
          <a:lstStyle/>
          <a:p>
            <a:pPr>
              <a:buFont typeface="Wingdings" pitchFamily="2" charset="2"/>
              <a:buChar char="?"/>
            </a:pPr>
            <a:r>
              <a:rPr lang="uk-UA" sz="2400" dirty="0" smtClean="0">
                <a:latin typeface="Arial Narrow" pitchFamily="34" charset="0"/>
              </a:rPr>
              <a:t>Відкрито в 1917 році одночасно у Франції та Англії</a:t>
            </a:r>
          </a:p>
          <a:p>
            <a:pPr>
              <a:buFont typeface="Wingdings" pitchFamily="2" charset="2"/>
              <a:buChar char="?"/>
            </a:pPr>
            <a:r>
              <a:rPr lang="uk-UA" sz="2400" dirty="0" smtClean="0">
                <a:latin typeface="Arial Narrow" pitchFamily="34" charset="0"/>
              </a:rPr>
              <a:t>Використовуються при лікуванні захворювань, які викликаються деякими бактеріями (чума, тиф, дизентерія)</a:t>
            </a:r>
          </a:p>
          <a:p>
            <a:pPr>
              <a:lnSpc>
                <a:spcPct val="90000"/>
              </a:lnSpc>
            </a:pPr>
            <a:endParaRPr lang="ru-RU" sz="28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179512" y="0"/>
            <a:ext cx="8784976" cy="836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Бактеріофаги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– «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пожирачі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бактерій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»</a:t>
            </a:r>
            <a:r>
              <a:rPr lang="uk-UA" sz="3600" dirty="0">
                <a:ln>
                  <a:solidFill>
                    <a:schemeClr val="tx1"/>
                  </a:solidFill>
                </a:ln>
              </a:rPr>
              <a:t> </a:t>
            </a:r>
            <a:endParaRPr lang="ru-RU" sz="3600" kern="10" dirty="0">
              <a:ln>
                <a:solidFill>
                  <a:schemeClr val="tx1"/>
                </a:solidFill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55300" name="Picture 5" descr="pic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3"/>
            <a:ext cx="542925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1714500" y="5857875"/>
            <a:ext cx="4537075" cy="7921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Фотографія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бактеріофага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збільшена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500000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</a:rPr>
              <a:t>разів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8" name="Picture 8" descr="fag"/>
          <p:cNvPicPr>
            <a:picLocks noChangeAspect="1" noChangeArrowheads="1"/>
          </p:cNvPicPr>
          <p:nvPr/>
        </p:nvPicPr>
        <p:blipFill>
          <a:blip r:embed="rId3" cstate="print"/>
          <a:srcRect l="2267" t="3456" r="56302" b="11015"/>
          <a:stretch>
            <a:fillRect/>
          </a:stretch>
        </p:blipFill>
        <p:spPr bwMode="auto">
          <a:xfrm>
            <a:off x="5715000" y="928688"/>
            <a:ext cx="34290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Autofit/>
          </a:bodyPr>
          <a:lstStyle/>
          <a:p>
            <a:r>
              <a:rPr lang="uk-UA" sz="138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+mn-ea"/>
                <a:cs typeface="+mn-cs"/>
              </a:rPr>
              <a:t>Дякую за увагу!</a:t>
            </a:r>
            <a:endParaRPr lang="ru-RU" sz="13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6396335"/>
            <a:ext cx="352839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 Narrow" pitchFamily="34" charset="0"/>
              </a:rPr>
              <a:t>Підготувала Гайдук Аліна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229600" cy="1396752"/>
          </a:xfrm>
        </p:spPr>
        <p:txBody>
          <a:bodyPr>
            <a:normAutofit/>
          </a:bodyPr>
          <a:lstStyle/>
          <a:p>
            <a:pPr marL="0" indent="361950">
              <a:lnSpc>
                <a:spcPct val="90000"/>
              </a:lnSpc>
              <a:buNone/>
              <a:defRPr/>
            </a:pPr>
            <a:r>
              <a:rPr lang="uk-UA" b="1" i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Вірус</a:t>
            </a:r>
            <a:r>
              <a:rPr lang="ru-RU" i="1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28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від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лат.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—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«</a:t>
            </a:r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отрута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»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effectLst/>
                <a:latin typeface="Georgia" pitchFamily="18" charset="0"/>
                <a:ea typeface="Verdana" pitchFamily="34" charset="0"/>
                <a:cs typeface="Verdana" pitchFamily="34" charset="0"/>
              </a:rPr>
              <a:t>) —</a:t>
            </a:r>
            <a:r>
              <a:rPr lang="uk-UA" sz="2800" dirty="0" smtClean="0">
                <a:solidFill>
                  <a:schemeClr val="accent4">
                    <a:lumMod val="10000"/>
                  </a:schemeClr>
                </a:solidFill>
                <a:latin typeface="Georgia" pitchFamily="18" charset="0"/>
                <a:ea typeface="Verdana" pitchFamily="34" charset="0"/>
                <a:cs typeface="Verdana" pitchFamily="34" charset="0"/>
              </a:rPr>
              <a:t>мікроскопічна частка, здатна інфікувати клітини живих організмів. </a:t>
            </a:r>
            <a:endParaRPr lang="uk-UA" sz="2800" dirty="0" smtClean="0">
              <a:latin typeface="Georg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987" name="WordArt 4"/>
          <p:cNvSpPr>
            <a:spLocks noChangeArrowheads="1" noChangeShapeType="1" noTextEdit="1"/>
          </p:cNvSpPr>
          <p:nvPr/>
        </p:nvSpPr>
        <p:spPr bwMode="auto">
          <a:xfrm>
            <a:off x="395288" y="116632"/>
            <a:ext cx="8353176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Поняття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про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віруси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5362" name="Picture 2" descr="Картинки по запросу ві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6383"/>
            <a:ext cx="4788024" cy="3351617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віруси"/>
          <p:cNvPicPr>
            <a:picLocks noChangeAspect="1" noChangeArrowheads="1"/>
          </p:cNvPicPr>
          <p:nvPr/>
        </p:nvPicPr>
        <p:blipFill>
          <a:blip r:embed="rId3" cstate="print"/>
          <a:srcRect r="19404"/>
          <a:stretch>
            <a:fillRect/>
          </a:stretch>
        </p:blipFill>
        <p:spPr bwMode="auto">
          <a:xfrm>
            <a:off x="4344785" y="3501008"/>
            <a:ext cx="4799215" cy="33569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268760"/>
            <a:ext cx="4572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Verdana" pitchFamily="34" charset="0"/>
                <a:cs typeface="Aharoni" pitchFamily="2" charset="-79"/>
              </a:rPr>
              <a:t>Імперія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Verdana" pitchFamily="34" charset="0"/>
                <a:cs typeface="Aharoni" pitchFamily="2" charset="-79"/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  <a:latin typeface="Arial Narrow" pitchFamily="34" charset="0"/>
                <a:ea typeface="Verdana" pitchFamily="34" charset="0"/>
                <a:cs typeface="Aharoni" pitchFamily="2" charset="-79"/>
              </a:rPr>
              <a:t>Неклітинні</a:t>
            </a:r>
            <a:endParaRPr lang="ru-RU" sz="2800" b="1" dirty="0" smtClean="0">
              <a:solidFill>
                <a:srgbClr val="0070C0"/>
              </a:solidFill>
              <a:latin typeface="Arial Narrow" pitchFamily="34" charset="0"/>
              <a:ea typeface="Verdana" pitchFamily="34" charset="0"/>
              <a:cs typeface="Aharoni" pitchFamily="2" charset="-79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Verdana" pitchFamily="34" charset="0"/>
                <a:cs typeface="Aharoni" pitchFamily="2" charset="-79"/>
              </a:rPr>
              <a:t>Царство </a:t>
            </a:r>
            <a:r>
              <a:rPr lang="ru-RU" sz="2800" b="1" dirty="0" err="1" smtClean="0">
                <a:solidFill>
                  <a:srgbClr val="0070C0"/>
                </a:solidFill>
                <a:latin typeface="Arial Narrow" pitchFamily="34" charset="0"/>
                <a:ea typeface="Verdana" pitchFamily="34" charset="0"/>
                <a:cs typeface="Aharoni" pitchFamily="2" charset="-79"/>
              </a:rPr>
              <a:t>Віра</a:t>
            </a:r>
            <a:r>
              <a:rPr lang="ru-RU" sz="2800" b="1" dirty="0" smtClean="0">
                <a:solidFill>
                  <a:srgbClr val="0070C0"/>
                </a:solidFill>
                <a:latin typeface="Arial Narrow" pitchFamily="34" charset="0"/>
                <a:ea typeface="Verdana" pitchFamily="34" charset="0"/>
                <a:cs typeface="Aharoni" pitchFamily="2" charset="-79"/>
              </a:rPr>
              <a:t> </a:t>
            </a:r>
            <a:endParaRPr lang="ru-RU" sz="2800" b="1" dirty="0">
              <a:solidFill>
                <a:srgbClr val="0070C0"/>
              </a:solidFill>
              <a:latin typeface="Arial Narrow" pitchFamily="34" charset="0"/>
              <a:ea typeface="Verdana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8092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WordArt 4"/>
          <p:cNvSpPr>
            <a:spLocks noChangeArrowheads="1" noChangeShapeType="1" noTextEdit="1"/>
          </p:cNvSpPr>
          <p:nvPr/>
        </p:nvSpPr>
        <p:spPr bwMode="auto">
          <a:xfrm>
            <a:off x="611188" y="116632"/>
            <a:ext cx="7921252" cy="10803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Розміри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вірусів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4338" name="AutoShape 2" descr="Картинки по запросу ві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ві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ві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ві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67544" y="1484784"/>
          <a:ext cx="842493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63799"/>
            <a:ext cx="8496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Будова</a:t>
            </a:r>
            <a:r>
              <a:rPr lang="uk-UA" sz="5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uk-UA" sz="8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вірусів</a:t>
            </a:r>
            <a:r>
              <a:rPr lang="uk-UA" sz="54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uk-UA" sz="5400" dirty="0" smtClean="0">
                <a:ln>
                  <a:solidFill>
                    <a:schemeClr val="tx1"/>
                  </a:solidFill>
                </a:ln>
              </a:rPr>
            </a:br>
            <a:r>
              <a:rPr lang="uk-UA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uk-UA" dirty="0" smtClean="0">
                <a:ln>
                  <a:solidFill>
                    <a:schemeClr val="tx1"/>
                  </a:solidFill>
                </a:ln>
              </a:rPr>
            </a:b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51520" y="4149080"/>
          <a:ext cx="864096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2077066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5013325"/>
            <a:ext cx="8002587" cy="1511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ru-RU" sz="2400" b="1" dirty="0" smtClean="0">
                <a:effectLst/>
                <a:latin typeface="Times New Roman" pitchFamily="18" charset="0"/>
              </a:rPr>
              <a:t>Схематична </a:t>
            </a:r>
            <a:r>
              <a:rPr lang="ru-RU" sz="2400" b="1" dirty="0" err="1" smtClean="0">
                <a:effectLst/>
                <a:latin typeface="Times New Roman" pitchFamily="18" charset="0"/>
              </a:rPr>
              <a:t>будова</a:t>
            </a:r>
            <a:r>
              <a:rPr lang="ru-RU" sz="2400" b="1" dirty="0" smtClean="0">
                <a:effectLst/>
                <a:latin typeface="Times New Roman" pitchFamily="18" charset="0"/>
              </a:rPr>
              <a:t> </a:t>
            </a:r>
            <a:r>
              <a:rPr lang="ru-RU" sz="2400" b="1" dirty="0" err="1" smtClean="0">
                <a:effectLst/>
                <a:latin typeface="Times New Roman" pitchFamily="18" charset="0"/>
              </a:rPr>
              <a:t>вірусу</a:t>
            </a:r>
            <a:r>
              <a:rPr lang="ru-RU" sz="2400" dirty="0">
                <a:effectLst/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серцевина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однониткова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РНК); 2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білкова оболонка (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капсид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додаткова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липопротеїдна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оболонка; 4 -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капсомери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(структурні частини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капсида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WordArt 5"/>
          <p:cNvSpPr>
            <a:spLocks noChangeArrowheads="1" noChangeShapeType="1" noTextEdit="1"/>
          </p:cNvSpPr>
          <p:nvPr/>
        </p:nvSpPr>
        <p:spPr bwMode="auto">
          <a:xfrm>
            <a:off x="684212" y="116632"/>
            <a:ext cx="7920236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Будова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вірусу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45060" name="Picture 7" descr="pic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484313"/>
            <a:ext cx="70564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3" name="WordArt 4"/>
          <p:cNvSpPr>
            <a:spLocks noChangeArrowheads="1" noChangeShapeType="1" noTextEdit="1"/>
          </p:cNvSpPr>
          <p:nvPr/>
        </p:nvSpPr>
        <p:spPr bwMode="auto">
          <a:xfrm>
            <a:off x="251520" y="116632"/>
            <a:ext cx="8641208" cy="976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Властивості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вірусів</a:t>
            </a:r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: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0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  <a:ea typeface="+mn-ea"/>
                <a:cs typeface="+mn-cs"/>
              </a:rPr>
              <a:t>Вчені, які вивчали віруси</a:t>
            </a:r>
            <a:endParaRPr lang="ru-RU" sz="60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  <a:ea typeface="+mn-ea"/>
              <a:cs typeface="+mn-cs"/>
            </a:endParaRPr>
          </a:p>
        </p:txBody>
      </p:sp>
      <p:pic>
        <p:nvPicPr>
          <p:cNvPr id="1026" name="Picture 2" descr="D:\ДОКУМЕНТАЦІЯ\ALLA\10клас\284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24744"/>
            <a:ext cx="2258531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eijerin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251003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АЦІЯ\ALLA\10клас\52999529_Louis_Paste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2232248" cy="2658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28" name="Picture 4" descr="D:\ДОКУМЕНТАЦІЯ\ALLA\10клас\portrait_edward_jenner_1749_1_h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169305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3717032"/>
            <a:ext cx="2592288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n w="11430"/>
                <a:latin typeface="Georgia" pitchFamily="18" charset="0"/>
              </a:rPr>
              <a:t>Івановський Д.Й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3573016"/>
            <a:ext cx="2520280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uk-UA" sz="2000" b="1" dirty="0" err="1" smtClean="0">
                <a:ln w="11430"/>
                <a:latin typeface="Georgia" pitchFamily="18" charset="0"/>
              </a:rPr>
              <a:t>Бейєринк</a:t>
            </a:r>
            <a:endParaRPr lang="uk-UA" sz="2000" b="1" dirty="0" smtClean="0">
              <a:ln w="11430"/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712" y="6457890"/>
            <a:ext cx="1673856" cy="40011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uk-UA" sz="2000" b="1" dirty="0" smtClean="0">
                <a:ln w="11430"/>
                <a:latin typeface="Georgia" pitchFamily="18" charset="0"/>
              </a:rPr>
              <a:t>Луї Пастер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6334780"/>
            <a:ext cx="2736304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uk-UA" sz="2000" b="1" dirty="0" smtClean="0">
                <a:ln w="11430"/>
                <a:latin typeface="Georgia" pitchFamily="18" charset="0"/>
              </a:rPr>
              <a:t>Едуард</a:t>
            </a:r>
            <a:r>
              <a:rPr lang="uk-UA" sz="2800" b="1" dirty="0" smtClean="0">
                <a:ln w="11430"/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uk-UA" sz="2000" b="1" dirty="0" err="1" smtClean="0">
                <a:ln w="11430"/>
                <a:latin typeface="Georgia" pitchFamily="18" charset="0"/>
              </a:rPr>
              <a:t>Дженнер</a:t>
            </a:r>
            <a:endParaRPr lang="uk-UA" sz="2000" b="1" dirty="0" smtClean="0">
              <a:ln w="11430"/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0678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"/>
            </a:pPr>
            <a:r>
              <a:rPr lang="uk-UA" dirty="0" smtClean="0">
                <a:latin typeface="Georgia" pitchFamily="18" charset="0"/>
              </a:rPr>
              <a:t>Перший опис вірусного захворювання дав Гіппократ – </a:t>
            </a:r>
            <a:r>
              <a:rPr lang="uk-UA" i="1" u="sng" dirty="0" smtClean="0">
                <a:latin typeface="Georgia" pitchFamily="18" charset="0"/>
              </a:rPr>
              <a:t>епідемічний паротит</a:t>
            </a:r>
            <a:r>
              <a:rPr lang="uk-UA" u="sng" dirty="0" smtClean="0">
                <a:latin typeface="Georgia" pitchFamily="18" charset="0"/>
              </a:rPr>
              <a:t> </a:t>
            </a:r>
            <a:r>
              <a:rPr lang="uk-UA" dirty="0" smtClean="0">
                <a:latin typeface="Georgia" pitchFamily="18" charset="0"/>
              </a:rPr>
              <a:t>(</a:t>
            </a:r>
            <a:r>
              <a:rPr lang="uk-UA" i="1" dirty="0" smtClean="0">
                <a:latin typeface="Georgia" pitchFamily="18" charset="0"/>
              </a:rPr>
              <a:t>свинка</a:t>
            </a:r>
            <a:r>
              <a:rPr lang="uk-UA" dirty="0" smtClean="0">
                <a:latin typeface="Georgia" pitchFamily="18" charset="0"/>
              </a:rPr>
              <a:t>)</a:t>
            </a:r>
          </a:p>
          <a:p>
            <a:pPr>
              <a:buFont typeface="Wingdings" pitchFamily="2" charset="2"/>
              <a:buChar char=""/>
            </a:pPr>
            <a:r>
              <a:rPr lang="uk-UA" dirty="0" smtClean="0">
                <a:latin typeface="Georgia" pitchFamily="18" charset="0"/>
              </a:rPr>
              <a:t>У геномі людини виявлено близько     20 000 відбитків вірусів</a:t>
            </a:r>
            <a:r>
              <a:rPr lang="uk-UA" b="1" dirty="0" smtClean="0">
                <a:latin typeface="Georgia" pitchFamily="18" charset="0"/>
              </a:rPr>
              <a:t>. </a:t>
            </a:r>
            <a:r>
              <a:rPr lang="uk-UA" dirty="0" smtClean="0">
                <a:latin typeface="Georgia" pitchFamily="18" charset="0"/>
              </a:rPr>
              <a:t>Вони там з'явитися </a:t>
            </a:r>
            <a:r>
              <a:rPr lang="uk-UA" i="1" dirty="0" smtClean="0">
                <a:latin typeface="Georgia" pitchFamily="18" charset="0"/>
              </a:rPr>
              <a:t>шляхом симбіозу в процесі еволюції</a:t>
            </a: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9512" y="116632"/>
            <a:ext cx="885698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Історія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вивчення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</a:t>
            </a:r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вірусів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2549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effectLst/>
                <a:latin typeface="Times New Roman" pitchFamily="18" charset="0"/>
              </a:rPr>
              <a:t>В 1852 році російський ботанік </a:t>
            </a: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Дмитро </a:t>
            </a:r>
            <a:r>
              <a:rPr lang="uk-UA" sz="2400" b="1" dirty="0" err="1" smtClean="0">
                <a:solidFill>
                  <a:srgbClr val="C00000"/>
                </a:solidFill>
                <a:effectLst/>
                <a:latin typeface="Times New Roman" pitchFamily="18" charset="0"/>
              </a:rPr>
              <a:t>Івановский</a:t>
            </a:r>
            <a:r>
              <a:rPr lang="uk-UA" sz="2400" b="1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  </a:t>
            </a:r>
            <a:r>
              <a:rPr lang="uk-UA" sz="2400" b="1" dirty="0" smtClean="0">
                <a:effectLst/>
                <a:latin typeface="Times New Roman" pitchFamily="18" charset="0"/>
              </a:rPr>
              <a:t>отримав інфекційний екстракт із рослин тютюну, уражених мозаїчною хворобою</a:t>
            </a:r>
            <a:endParaRPr lang="uk-UA" sz="2400" b="1" dirty="0">
              <a:effectLst/>
              <a:latin typeface="Times New Roman" pitchFamily="18" charset="0"/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79512" y="116632"/>
            <a:ext cx="8856984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Історія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вивчення</a:t>
            </a:r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</a:t>
            </a:r>
            <a:r>
              <a:rPr lang="ru-RU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вірусів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8197" name="Picture 5" descr="Палочковидная частица вируса табачной мозаики.   Цифрами обозначены: (1) РНК-геном вируса, (2) капсомер, состоящий всего из одного протомера, (3) зрелый участок капсид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365625"/>
            <a:ext cx="4270375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003800" y="4895731"/>
            <a:ext cx="396081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400" b="1" dirty="0">
                <a:latin typeface="Times New Roman" pitchFamily="18" charset="0"/>
              </a:rPr>
              <a:t>Палочковидна </a:t>
            </a:r>
            <a:r>
              <a:rPr lang="ru-RU" sz="1400" b="1" dirty="0" err="1">
                <a:latin typeface="Times New Roman" pitchFamily="18" charset="0"/>
              </a:rPr>
              <a:t>частинка</a:t>
            </a:r>
            <a:endParaRPr lang="ru-RU" sz="1400" b="1" dirty="0">
              <a:latin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hlinkClick r:id="rId3" tooltip="Вирус табачной мозаики"/>
              </a:rPr>
              <a:t>віруса</a:t>
            </a:r>
            <a:r>
              <a:rPr lang="ru-RU" sz="1400" b="1" dirty="0">
                <a:latin typeface="Times New Roman" pitchFamily="18" charset="0"/>
                <a:hlinkClick r:id="rId3" tooltip="Вирус табачной мозаики"/>
              </a:rPr>
              <a:t> </a:t>
            </a:r>
            <a:r>
              <a:rPr lang="ru-RU" sz="1400" b="1" dirty="0" err="1">
                <a:latin typeface="Times New Roman" pitchFamily="18" charset="0"/>
                <a:hlinkClick r:id="rId3" tooltip="Вирус табачной мозаики"/>
              </a:rPr>
              <a:t>тютюнової</a:t>
            </a:r>
            <a:r>
              <a:rPr lang="ru-RU" sz="1400" b="1" dirty="0">
                <a:latin typeface="Times New Roman" pitchFamily="18" charset="0"/>
                <a:hlinkClick r:id="rId3" tooltip="Вирус табачной мозаики"/>
              </a:rPr>
              <a:t> </a:t>
            </a:r>
            <a:r>
              <a:rPr lang="ru-RU" sz="1400" b="1" dirty="0" err="1">
                <a:latin typeface="Times New Roman" pitchFamily="18" charset="0"/>
                <a:hlinkClick r:id="rId3" tooltip="Вирус табачной мозаики"/>
              </a:rPr>
              <a:t>мозаїки</a:t>
            </a:r>
            <a:r>
              <a:rPr lang="ru-RU" sz="1400" b="1" dirty="0">
                <a:latin typeface="Times New Roman" pitchFamily="18" charset="0"/>
              </a:rPr>
              <a:t>.</a:t>
            </a:r>
            <a:br>
              <a:rPr lang="ru-RU" sz="1400" b="1" dirty="0">
                <a:latin typeface="Times New Roman" pitchFamily="18" charset="0"/>
              </a:rPr>
            </a:br>
            <a:endParaRPr lang="ru-RU" sz="1400" b="1" dirty="0">
              <a:latin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</a:rPr>
              <a:t>(1) </a:t>
            </a:r>
            <a:r>
              <a:rPr lang="ru-RU" sz="1400" b="1" dirty="0" err="1">
                <a:latin typeface="Times New Roman" pitchFamily="18" charset="0"/>
              </a:rPr>
              <a:t>РНК-геном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</a:rPr>
              <a:t>вірусу</a:t>
            </a:r>
            <a:r>
              <a:rPr lang="ru-RU" sz="1400" b="1" dirty="0">
                <a:latin typeface="Times New Roman" pitchFamily="18" charset="0"/>
              </a:rPr>
              <a:t>, </a:t>
            </a:r>
          </a:p>
          <a:p>
            <a:r>
              <a:rPr lang="ru-RU" sz="1400" b="1" dirty="0">
                <a:latin typeface="Times New Roman" pitchFamily="18" charset="0"/>
              </a:rPr>
              <a:t>(2) </a:t>
            </a:r>
            <a:r>
              <a:rPr lang="ru-RU" sz="1400" b="1" dirty="0" err="1">
                <a:latin typeface="Times New Roman" pitchFamily="18" charset="0"/>
              </a:rPr>
              <a:t>капсомер</a:t>
            </a:r>
            <a:r>
              <a:rPr lang="ru-RU" sz="1400" b="1" dirty="0">
                <a:latin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</a:rPr>
              <a:t>який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</a:rPr>
              <a:t>складається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</a:rPr>
              <a:t>лише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</a:rPr>
              <a:t>з</a:t>
            </a:r>
            <a:r>
              <a:rPr lang="ru-RU" sz="1400" b="1" dirty="0">
                <a:latin typeface="Times New Roman" pitchFamily="18" charset="0"/>
              </a:rPr>
              <a:t> одного </a:t>
            </a:r>
            <a:r>
              <a:rPr lang="ru-RU" sz="1400" b="1" dirty="0" err="1">
                <a:latin typeface="Times New Roman" pitchFamily="18" charset="0"/>
              </a:rPr>
              <a:t>протомера</a:t>
            </a:r>
            <a:r>
              <a:rPr lang="ru-RU" sz="1400" b="1" dirty="0">
                <a:latin typeface="Times New Roman" pitchFamily="18" charset="0"/>
              </a:rPr>
              <a:t>, </a:t>
            </a:r>
          </a:p>
          <a:p>
            <a:r>
              <a:rPr lang="ru-RU" sz="1400" b="1" dirty="0">
                <a:latin typeface="Times New Roman" pitchFamily="18" charset="0"/>
              </a:rPr>
              <a:t>(3) </a:t>
            </a:r>
            <a:r>
              <a:rPr lang="ru-RU" sz="1400" b="1" dirty="0" err="1">
                <a:latin typeface="Times New Roman" pitchFamily="18" charset="0"/>
              </a:rPr>
              <a:t>зріла</a:t>
            </a: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</a:rPr>
              <a:t>ділянка</a:t>
            </a:r>
            <a:r>
              <a:rPr lang="ru-RU" sz="1400" b="1" dirty="0">
                <a:latin typeface="Times New Roman" pitchFamily="18" charset="0"/>
              </a:rPr>
              <a:t>  </a:t>
            </a:r>
            <a:r>
              <a:rPr lang="ru-RU" sz="1400" b="1" dirty="0" err="1">
                <a:latin typeface="Times New Roman" pitchFamily="18" charset="0"/>
              </a:rPr>
              <a:t>капсиду</a:t>
            </a:r>
            <a:r>
              <a:rPr lang="ru-RU" sz="1400" b="1" dirty="0">
                <a:latin typeface="Times New Roman" pitchFamily="18" charset="0"/>
              </a:rPr>
              <a:t>.</a:t>
            </a:r>
          </a:p>
        </p:txBody>
      </p:sp>
      <p:pic>
        <p:nvPicPr>
          <p:cNvPr id="8200" name="Picture 8" descr="ivanov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268760"/>
            <a:ext cx="3214687" cy="3455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00000"/>
      </a:accent3>
      <a:accent4>
        <a:srgbClr val="8064A2"/>
      </a:accent4>
      <a:accent5>
        <a:srgbClr val="4BACC6"/>
      </a:accent5>
      <a:accent6>
        <a:srgbClr val="97480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291</TotalTime>
  <Words>627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Віруси</vt:lpstr>
      <vt:lpstr>Слайд 2</vt:lpstr>
      <vt:lpstr>Слайд 3</vt:lpstr>
      <vt:lpstr>Слайд 4</vt:lpstr>
      <vt:lpstr>Слайд 5</vt:lpstr>
      <vt:lpstr>Слайд 6</vt:lpstr>
      <vt:lpstr>Вчені, які вивчали віруси</vt:lpstr>
      <vt:lpstr>Слайд 8</vt:lpstr>
      <vt:lpstr>Слайд 9</vt:lpstr>
      <vt:lpstr>Слайд 10</vt:lpstr>
      <vt:lpstr>Класифікація вірусів</vt:lpstr>
      <vt:lpstr>Механізми проникнення вірусу </vt:lpstr>
      <vt:lpstr>Віруси </vt:lpstr>
      <vt:lpstr>Слайд 14</vt:lpstr>
      <vt:lpstr>Слайд 15</vt:lpstr>
      <vt:lpstr>Слайд 16</vt:lpstr>
      <vt:lpstr>Слайд 17</vt:lpstr>
      <vt:lpstr>Слайд 18</vt:lpstr>
      <vt:lpstr>Дякую за увагу!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Неклітинні форми життя. Віруси.</dc:title>
  <dc:creator>Admin</dc:creator>
  <cp:lastModifiedBy>BOSS</cp:lastModifiedBy>
  <cp:revision>30</cp:revision>
  <dcterms:created xsi:type="dcterms:W3CDTF">2012-02-01T15:35:25Z</dcterms:created>
  <dcterms:modified xsi:type="dcterms:W3CDTF">2017-04-12T22:29:14Z</dcterms:modified>
</cp:coreProperties>
</file>